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292" r:id="rId3"/>
    <p:sldId id="281" r:id="rId5"/>
    <p:sldId id="275" r:id="rId6"/>
    <p:sldId id="276" r:id="rId7"/>
    <p:sldId id="277" r:id="rId8"/>
    <p:sldId id="294" r:id="rId9"/>
    <p:sldId id="295" r:id="rId10"/>
    <p:sldId id="296" r:id="rId11"/>
    <p:sldId id="298" r:id="rId12"/>
    <p:sldId id="299" r:id="rId13"/>
    <p:sldId id="297" r:id="rId14"/>
    <p:sldId id="300" r:id="rId15"/>
    <p:sldId id="301" r:id="rId16"/>
    <p:sldId id="293" r:id="rId17"/>
    <p:sldId id="289" r:id="rId18"/>
  </p:sldIdLst>
  <p:sldSz cx="12192000" cy="6858000"/>
  <p:notesSz cx="6858000" cy="9144000"/>
  <p:embeddedFontLst>
    <p:embeddedFont>
      <p:font typeface="Posterama" panose="020B0504020200020000" pitchFamily="34" charset="0"/>
      <p:regular r:id="rId23"/>
    </p:embeddedFont>
    <p:embeddedFont>
      <p:font typeface="Abadi" panose="020B0604020104020204" pitchFamily="34" charset="0"/>
      <p:regular r:id="rId24"/>
    </p:embeddedFont>
    <p:embeddedFont>
      <p:font typeface="Lucida Calligraphy" panose="03010101010101010101" pitchFamily="66" charset="0"/>
      <p:regular r:id="rId25"/>
      <p:italic r:id="rId26"/>
    </p:embeddedFont>
    <p:embeddedFont>
      <p:font typeface="Calisto MT" panose="02040603050505030304" pitchFamily="18" charset="0"/>
      <p:regular r:id="rId27"/>
      <p:bold r:id="rId28"/>
      <p:italic r:id="rId29"/>
      <p:boldItalic r:id="rId30"/>
    </p:embeddedFont>
    <p:embeddedFont>
      <p:font typeface="Brush Script MT" panose="03060802040406070304" pitchFamily="66" charset="0"/>
      <p:italic r:id="rId31"/>
    </p:embeddedFont>
    <p:embeddedFont>
      <p:font typeface="等线" panose="02010600030101010101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2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78D"/>
    <a:srgbClr val="263E5A"/>
    <a:srgbClr val="581A06"/>
    <a:srgbClr val="446992"/>
    <a:srgbClr val="AEC2D8"/>
    <a:srgbClr val="98432A"/>
    <a:srgbClr val="D84400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3" d="100"/>
          <a:sy n="83" d="100"/>
        </p:scale>
        <p:origin x="686" y="77"/>
      </p:cViewPr>
      <p:guideLst>
        <p:guide orient="horz" pos="1536"/>
        <p:guide pos="293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customXml" Target="../customXml/item3.xml"/><Relationship Id="rId38" Type="http://schemas.openxmlformats.org/officeDocument/2006/relationships/customXml" Target="../customXml/item2.xml"/><Relationship Id="rId37" Type="http://schemas.openxmlformats.org/officeDocument/2006/relationships/customXml" Target="../customXml/item1.xml"/><Relationship Id="rId36" Type="http://schemas.openxmlformats.org/officeDocument/2006/relationships/font" Target="fonts/font14.fntdata"/><Relationship Id="rId35" Type="http://schemas.openxmlformats.org/officeDocument/2006/relationships/font" Target="fonts/font13.fntdata"/><Relationship Id="rId34" Type="http://schemas.openxmlformats.org/officeDocument/2006/relationships/font" Target="fonts/font12.fntdata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/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  <a:endParaRPr lang="en-US" altLang="zh-CN" noProof="0"/>
          </a:p>
        </p:txBody>
      </p:sp>
      <p:sp>
        <p:nvSpPr>
          <p:cNvPr id="47" name="Content placeholder 47"/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  <a:endParaRPr lang="en-US" altLang="zh-CN" noProof="0" dirty="0"/>
          </a:p>
        </p:txBody>
      </p:sp>
      <p:sp>
        <p:nvSpPr>
          <p:cNvPr id="9" name="Freeform: Shape 11"/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/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/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/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/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2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3" name="Content placeholder 47" descr="Click icon to add picture"/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4" name="Content placeholder 47"/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5" name="Content placeholder 47" descr="Click icon to add picture"/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6" name="Content placeholder 47"/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7" name="Content placeholder 47" descr="Click icon to add picture"/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8" name="Content placeholder 47"/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9" name="Content placeholder 47" descr="Click icon to add picture"/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0" name="Content placeholder 47"/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1" name="Content placeholder 47"/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/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/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/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/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/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0" name="Content placeholder 47"/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1" name="Content placeholder 47"/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3" name="Content placeholder 47"/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7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7" name="Content placeholder 47"/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/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/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/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/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/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/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/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/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/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/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-1" fmla="*/ 0 w 7159557"/>
              <a:gd name="connsiteY0-2" fmla="*/ 2052536 h 2733472"/>
              <a:gd name="connsiteX1-3" fmla="*/ 1186774 w 7159557"/>
              <a:gd name="connsiteY1-4" fmla="*/ 1361872 h 2733472"/>
              <a:gd name="connsiteX2-5" fmla="*/ 2368685 w 7159557"/>
              <a:gd name="connsiteY2-6" fmla="*/ 2057400 h 2733472"/>
              <a:gd name="connsiteX3-7" fmla="*/ 2378413 w 7159557"/>
              <a:gd name="connsiteY3-8" fmla="*/ 690664 h 2733472"/>
              <a:gd name="connsiteX4-9" fmla="*/ 3570051 w 7159557"/>
              <a:gd name="connsiteY4-10" fmla="*/ 0 h 2733472"/>
              <a:gd name="connsiteX5-11" fmla="*/ 4761689 w 7159557"/>
              <a:gd name="connsiteY5-12" fmla="*/ 680936 h 2733472"/>
              <a:gd name="connsiteX6-13" fmla="*/ 4756825 w 7159557"/>
              <a:gd name="connsiteY6-14" fmla="*/ 2052536 h 2733472"/>
              <a:gd name="connsiteX7-15" fmla="*/ 5958191 w 7159557"/>
              <a:gd name="connsiteY7-16" fmla="*/ 2733472 h 2733472"/>
              <a:gd name="connsiteX8-17" fmla="*/ 7159557 w 7159557"/>
              <a:gd name="connsiteY8-18" fmla="*/ 2067128 h 2733472"/>
              <a:gd name="connsiteX0-19" fmla="*/ 0 w 7164420"/>
              <a:gd name="connsiteY0-20" fmla="*/ 2052536 h 2733472"/>
              <a:gd name="connsiteX1-21" fmla="*/ 1186774 w 7164420"/>
              <a:gd name="connsiteY1-22" fmla="*/ 1361872 h 2733472"/>
              <a:gd name="connsiteX2-23" fmla="*/ 2368685 w 7164420"/>
              <a:gd name="connsiteY2-24" fmla="*/ 2057400 h 2733472"/>
              <a:gd name="connsiteX3-25" fmla="*/ 2378413 w 7164420"/>
              <a:gd name="connsiteY3-26" fmla="*/ 690664 h 2733472"/>
              <a:gd name="connsiteX4-27" fmla="*/ 3570051 w 7164420"/>
              <a:gd name="connsiteY4-28" fmla="*/ 0 h 2733472"/>
              <a:gd name="connsiteX5-29" fmla="*/ 4761689 w 7164420"/>
              <a:gd name="connsiteY5-30" fmla="*/ 680936 h 2733472"/>
              <a:gd name="connsiteX6-31" fmla="*/ 4756825 w 7164420"/>
              <a:gd name="connsiteY6-32" fmla="*/ 2052536 h 2733472"/>
              <a:gd name="connsiteX7-33" fmla="*/ 5958191 w 7164420"/>
              <a:gd name="connsiteY7-34" fmla="*/ 2733472 h 2733472"/>
              <a:gd name="connsiteX8-35" fmla="*/ 7164420 w 7164420"/>
              <a:gd name="connsiteY8-36" fmla="*/ 2062264 h 2733472"/>
              <a:gd name="connsiteX0-37" fmla="*/ 0 w 7164420"/>
              <a:gd name="connsiteY0-38" fmla="*/ 2052536 h 2733472"/>
              <a:gd name="connsiteX1-39" fmla="*/ 1186774 w 7164420"/>
              <a:gd name="connsiteY1-40" fmla="*/ 1361872 h 2733472"/>
              <a:gd name="connsiteX2-41" fmla="*/ 2368685 w 7164420"/>
              <a:gd name="connsiteY2-42" fmla="*/ 2057400 h 2733472"/>
              <a:gd name="connsiteX3-43" fmla="*/ 2378413 w 7164420"/>
              <a:gd name="connsiteY3-44" fmla="*/ 690664 h 2733472"/>
              <a:gd name="connsiteX4-45" fmla="*/ 3570051 w 7164420"/>
              <a:gd name="connsiteY4-46" fmla="*/ 0 h 2733472"/>
              <a:gd name="connsiteX5-47" fmla="*/ 4761689 w 7164420"/>
              <a:gd name="connsiteY5-48" fmla="*/ 680936 h 2733472"/>
              <a:gd name="connsiteX6-49" fmla="*/ 4756825 w 7164420"/>
              <a:gd name="connsiteY6-50" fmla="*/ 2052536 h 2733472"/>
              <a:gd name="connsiteX7-51" fmla="*/ 5958191 w 7164420"/>
              <a:gd name="connsiteY7-52" fmla="*/ 2733472 h 2733472"/>
              <a:gd name="connsiteX8-53" fmla="*/ 7164420 w 7164420"/>
              <a:gd name="connsiteY8-54" fmla="*/ 2057400 h 2733472"/>
              <a:gd name="connsiteX0-55" fmla="*/ 0 w 7164420"/>
              <a:gd name="connsiteY0-56" fmla="*/ 2052536 h 2733472"/>
              <a:gd name="connsiteX1-57" fmla="*/ 1186774 w 7164420"/>
              <a:gd name="connsiteY1-58" fmla="*/ 1361872 h 2733472"/>
              <a:gd name="connsiteX2-59" fmla="*/ 2368685 w 7164420"/>
              <a:gd name="connsiteY2-60" fmla="*/ 2057400 h 2733472"/>
              <a:gd name="connsiteX3-61" fmla="*/ 2378413 w 7164420"/>
              <a:gd name="connsiteY3-62" fmla="*/ 690664 h 2733472"/>
              <a:gd name="connsiteX4-63" fmla="*/ 3570051 w 7164420"/>
              <a:gd name="connsiteY4-64" fmla="*/ 0 h 2733472"/>
              <a:gd name="connsiteX5-65" fmla="*/ 4761689 w 7164420"/>
              <a:gd name="connsiteY5-66" fmla="*/ 680936 h 2733472"/>
              <a:gd name="connsiteX6-67" fmla="*/ 4756825 w 7164420"/>
              <a:gd name="connsiteY6-68" fmla="*/ 2052536 h 2733472"/>
              <a:gd name="connsiteX7-69" fmla="*/ 5958191 w 7164420"/>
              <a:gd name="connsiteY7-70" fmla="*/ 2733472 h 2733472"/>
              <a:gd name="connsiteX8-71" fmla="*/ 7164420 w 7164420"/>
              <a:gd name="connsiteY8-72" fmla="*/ 2052536 h 2733472"/>
              <a:gd name="connsiteX0-73" fmla="*/ 0 w 7159556"/>
              <a:gd name="connsiteY0-74" fmla="*/ 2052536 h 2733472"/>
              <a:gd name="connsiteX1-75" fmla="*/ 1186774 w 7159556"/>
              <a:gd name="connsiteY1-76" fmla="*/ 1361872 h 2733472"/>
              <a:gd name="connsiteX2-77" fmla="*/ 2368685 w 7159556"/>
              <a:gd name="connsiteY2-78" fmla="*/ 2057400 h 2733472"/>
              <a:gd name="connsiteX3-79" fmla="*/ 2378413 w 7159556"/>
              <a:gd name="connsiteY3-80" fmla="*/ 690664 h 2733472"/>
              <a:gd name="connsiteX4-81" fmla="*/ 3570051 w 7159556"/>
              <a:gd name="connsiteY4-82" fmla="*/ 0 h 2733472"/>
              <a:gd name="connsiteX5-83" fmla="*/ 4761689 w 7159556"/>
              <a:gd name="connsiteY5-84" fmla="*/ 680936 h 2733472"/>
              <a:gd name="connsiteX6-85" fmla="*/ 4756825 w 7159556"/>
              <a:gd name="connsiteY6-86" fmla="*/ 2052536 h 2733472"/>
              <a:gd name="connsiteX7-87" fmla="*/ 5958191 w 7159556"/>
              <a:gd name="connsiteY7-88" fmla="*/ 2733472 h 2733472"/>
              <a:gd name="connsiteX8-89" fmla="*/ 7159556 w 7159556"/>
              <a:gd name="connsiteY8-90" fmla="*/ 2052536 h 2733472"/>
              <a:gd name="connsiteX0-91" fmla="*/ 0 w 7145649"/>
              <a:gd name="connsiteY0-92" fmla="*/ 2049060 h 2733472"/>
              <a:gd name="connsiteX1-93" fmla="*/ 1172867 w 7145649"/>
              <a:gd name="connsiteY1-94" fmla="*/ 1361872 h 2733472"/>
              <a:gd name="connsiteX2-95" fmla="*/ 2354778 w 7145649"/>
              <a:gd name="connsiteY2-96" fmla="*/ 2057400 h 2733472"/>
              <a:gd name="connsiteX3-97" fmla="*/ 2364506 w 7145649"/>
              <a:gd name="connsiteY3-98" fmla="*/ 690664 h 2733472"/>
              <a:gd name="connsiteX4-99" fmla="*/ 3556144 w 7145649"/>
              <a:gd name="connsiteY4-100" fmla="*/ 0 h 2733472"/>
              <a:gd name="connsiteX5-101" fmla="*/ 4747782 w 7145649"/>
              <a:gd name="connsiteY5-102" fmla="*/ 680936 h 2733472"/>
              <a:gd name="connsiteX6-103" fmla="*/ 4742918 w 7145649"/>
              <a:gd name="connsiteY6-104" fmla="*/ 2052536 h 2733472"/>
              <a:gd name="connsiteX7-105" fmla="*/ 5944284 w 7145649"/>
              <a:gd name="connsiteY7-106" fmla="*/ 2733472 h 2733472"/>
              <a:gd name="connsiteX8-107" fmla="*/ 7145649 w 7145649"/>
              <a:gd name="connsiteY8-108" fmla="*/ 2052536 h 2733472"/>
              <a:gd name="connsiteX0-109" fmla="*/ 0 w 7156079"/>
              <a:gd name="connsiteY0-110" fmla="*/ 2035152 h 2733472"/>
              <a:gd name="connsiteX1-111" fmla="*/ 1183297 w 7156079"/>
              <a:gd name="connsiteY1-112" fmla="*/ 1361872 h 2733472"/>
              <a:gd name="connsiteX2-113" fmla="*/ 2365208 w 7156079"/>
              <a:gd name="connsiteY2-114" fmla="*/ 2057400 h 2733472"/>
              <a:gd name="connsiteX3-115" fmla="*/ 2374936 w 7156079"/>
              <a:gd name="connsiteY3-116" fmla="*/ 690664 h 2733472"/>
              <a:gd name="connsiteX4-117" fmla="*/ 3566574 w 7156079"/>
              <a:gd name="connsiteY4-118" fmla="*/ 0 h 2733472"/>
              <a:gd name="connsiteX5-119" fmla="*/ 4758212 w 7156079"/>
              <a:gd name="connsiteY5-120" fmla="*/ 680936 h 2733472"/>
              <a:gd name="connsiteX6-121" fmla="*/ 4753348 w 7156079"/>
              <a:gd name="connsiteY6-122" fmla="*/ 2052536 h 2733472"/>
              <a:gd name="connsiteX7-123" fmla="*/ 5954714 w 7156079"/>
              <a:gd name="connsiteY7-124" fmla="*/ 2733472 h 2733472"/>
              <a:gd name="connsiteX8-125" fmla="*/ 7156079 w 7156079"/>
              <a:gd name="connsiteY8-126" fmla="*/ 2052536 h 2733472"/>
              <a:gd name="connsiteX0-127" fmla="*/ 0 w 7156079"/>
              <a:gd name="connsiteY0-128" fmla="*/ 2035152 h 2733472"/>
              <a:gd name="connsiteX1-129" fmla="*/ 1183297 w 7156079"/>
              <a:gd name="connsiteY1-130" fmla="*/ 1344488 h 2733472"/>
              <a:gd name="connsiteX2-131" fmla="*/ 2365208 w 7156079"/>
              <a:gd name="connsiteY2-132" fmla="*/ 2057400 h 2733472"/>
              <a:gd name="connsiteX3-133" fmla="*/ 2374936 w 7156079"/>
              <a:gd name="connsiteY3-134" fmla="*/ 690664 h 2733472"/>
              <a:gd name="connsiteX4-135" fmla="*/ 3566574 w 7156079"/>
              <a:gd name="connsiteY4-136" fmla="*/ 0 h 2733472"/>
              <a:gd name="connsiteX5-137" fmla="*/ 4758212 w 7156079"/>
              <a:gd name="connsiteY5-138" fmla="*/ 680936 h 2733472"/>
              <a:gd name="connsiteX6-139" fmla="*/ 4753348 w 7156079"/>
              <a:gd name="connsiteY6-140" fmla="*/ 2052536 h 2733472"/>
              <a:gd name="connsiteX7-141" fmla="*/ 5954714 w 7156079"/>
              <a:gd name="connsiteY7-142" fmla="*/ 2733472 h 2733472"/>
              <a:gd name="connsiteX8-143" fmla="*/ 7156079 w 7156079"/>
              <a:gd name="connsiteY8-144" fmla="*/ 2052536 h 2733472"/>
              <a:gd name="connsiteX0-145" fmla="*/ 0 w 7156079"/>
              <a:gd name="connsiteY0-146" fmla="*/ 2035152 h 2733472"/>
              <a:gd name="connsiteX1-147" fmla="*/ 1183297 w 7156079"/>
              <a:gd name="connsiteY1-148" fmla="*/ 1344488 h 2733472"/>
              <a:gd name="connsiteX2-149" fmla="*/ 2361731 w 7156079"/>
              <a:gd name="connsiteY2-150" fmla="*/ 2029586 h 2733472"/>
              <a:gd name="connsiteX3-151" fmla="*/ 2374936 w 7156079"/>
              <a:gd name="connsiteY3-152" fmla="*/ 690664 h 2733472"/>
              <a:gd name="connsiteX4-153" fmla="*/ 3566574 w 7156079"/>
              <a:gd name="connsiteY4-154" fmla="*/ 0 h 2733472"/>
              <a:gd name="connsiteX5-155" fmla="*/ 4758212 w 7156079"/>
              <a:gd name="connsiteY5-156" fmla="*/ 680936 h 2733472"/>
              <a:gd name="connsiteX6-157" fmla="*/ 4753348 w 7156079"/>
              <a:gd name="connsiteY6-158" fmla="*/ 2052536 h 2733472"/>
              <a:gd name="connsiteX7-159" fmla="*/ 5954714 w 7156079"/>
              <a:gd name="connsiteY7-160" fmla="*/ 2733472 h 2733472"/>
              <a:gd name="connsiteX8-161" fmla="*/ 7156079 w 7156079"/>
              <a:gd name="connsiteY8-162" fmla="*/ 2052536 h 2733472"/>
              <a:gd name="connsiteX0-163" fmla="*/ 0 w 7156079"/>
              <a:gd name="connsiteY0-164" fmla="*/ 2035152 h 2733472"/>
              <a:gd name="connsiteX1-165" fmla="*/ 1183297 w 7156079"/>
              <a:gd name="connsiteY1-166" fmla="*/ 1344488 h 2733472"/>
              <a:gd name="connsiteX2-167" fmla="*/ 2382592 w 7156079"/>
              <a:gd name="connsiteY2-168" fmla="*/ 2033063 h 2733472"/>
              <a:gd name="connsiteX3-169" fmla="*/ 2374936 w 7156079"/>
              <a:gd name="connsiteY3-170" fmla="*/ 690664 h 2733472"/>
              <a:gd name="connsiteX4-171" fmla="*/ 3566574 w 7156079"/>
              <a:gd name="connsiteY4-172" fmla="*/ 0 h 2733472"/>
              <a:gd name="connsiteX5-173" fmla="*/ 4758212 w 7156079"/>
              <a:gd name="connsiteY5-174" fmla="*/ 680936 h 2733472"/>
              <a:gd name="connsiteX6-175" fmla="*/ 4753348 w 7156079"/>
              <a:gd name="connsiteY6-176" fmla="*/ 2052536 h 2733472"/>
              <a:gd name="connsiteX7-177" fmla="*/ 5954714 w 7156079"/>
              <a:gd name="connsiteY7-178" fmla="*/ 2733472 h 2733472"/>
              <a:gd name="connsiteX8-179" fmla="*/ 7156079 w 7156079"/>
              <a:gd name="connsiteY8-180" fmla="*/ 2052536 h 2733472"/>
              <a:gd name="connsiteX0-181" fmla="*/ 0 w 7156079"/>
              <a:gd name="connsiteY0-182" fmla="*/ 2035152 h 2733472"/>
              <a:gd name="connsiteX1-183" fmla="*/ 1183297 w 7156079"/>
              <a:gd name="connsiteY1-184" fmla="*/ 1344488 h 2733472"/>
              <a:gd name="connsiteX2-185" fmla="*/ 2372162 w 7156079"/>
              <a:gd name="connsiteY2-186" fmla="*/ 2026110 h 2733472"/>
              <a:gd name="connsiteX3-187" fmla="*/ 2374936 w 7156079"/>
              <a:gd name="connsiteY3-188" fmla="*/ 690664 h 2733472"/>
              <a:gd name="connsiteX4-189" fmla="*/ 3566574 w 7156079"/>
              <a:gd name="connsiteY4-190" fmla="*/ 0 h 2733472"/>
              <a:gd name="connsiteX5-191" fmla="*/ 4758212 w 7156079"/>
              <a:gd name="connsiteY5-192" fmla="*/ 680936 h 2733472"/>
              <a:gd name="connsiteX6-193" fmla="*/ 4753348 w 7156079"/>
              <a:gd name="connsiteY6-194" fmla="*/ 2052536 h 2733472"/>
              <a:gd name="connsiteX7-195" fmla="*/ 5954714 w 7156079"/>
              <a:gd name="connsiteY7-196" fmla="*/ 2733472 h 2733472"/>
              <a:gd name="connsiteX8-197" fmla="*/ 7156079 w 7156079"/>
              <a:gd name="connsiteY8-198" fmla="*/ 2052536 h 2733472"/>
              <a:gd name="connsiteX0-199" fmla="*/ 0 w 7156079"/>
              <a:gd name="connsiteY0-200" fmla="*/ 2062966 h 2761286"/>
              <a:gd name="connsiteX1-201" fmla="*/ 1183297 w 7156079"/>
              <a:gd name="connsiteY1-202" fmla="*/ 1372302 h 2761286"/>
              <a:gd name="connsiteX2-203" fmla="*/ 2372162 w 7156079"/>
              <a:gd name="connsiteY2-204" fmla="*/ 2053924 h 2761286"/>
              <a:gd name="connsiteX3-205" fmla="*/ 2374936 w 7156079"/>
              <a:gd name="connsiteY3-206" fmla="*/ 718478 h 2761286"/>
              <a:gd name="connsiteX4-207" fmla="*/ 3577004 w 7156079"/>
              <a:gd name="connsiteY4-208" fmla="*/ 0 h 2761286"/>
              <a:gd name="connsiteX5-209" fmla="*/ 4758212 w 7156079"/>
              <a:gd name="connsiteY5-210" fmla="*/ 708750 h 2761286"/>
              <a:gd name="connsiteX6-211" fmla="*/ 4753348 w 7156079"/>
              <a:gd name="connsiteY6-212" fmla="*/ 2080350 h 2761286"/>
              <a:gd name="connsiteX7-213" fmla="*/ 5954714 w 7156079"/>
              <a:gd name="connsiteY7-214" fmla="*/ 2761286 h 2761286"/>
              <a:gd name="connsiteX8-215" fmla="*/ 7156079 w 7156079"/>
              <a:gd name="connsiteY8-216" fmla="*/ 2080350 h 2761286"/>
              <a:gd name="connsiteX0-217" fmla="*/ 0 w 7156079"/>
              <a:gd name="connsiteY0-218" fmla="*/ 2062966 h 2761286"/>
              <a:gd name="connsiteX1-219" fmla="*/ 1183297 w 7156079"/>
              <a:gd name="connsiteY1-220" fmla="*/ 1372302 h 2761286"/>
              <a:gd name="connsiteX2-221" fmla="*/ 2372162 w 7156079"/>
              <a:gd name="connsiteY2-222" fmla="*/ 2053924 h 2761286"/>
              <a:gd name="connsiteX3-223" fmla="*/ 2371460 w 7156079"/>
              <a:gd name="connsiteY3-224" fmla="*/ 708048 h 2761286"/>
              <a:gd name="connsiteX4-225" fmla="*/ 3577004 w 7156079"/>
              <a:gd name="connsiteY4-226" fmla="*/ 0 h 2761286"/>
              <a:gd name="connsiteX5-227" fmla="*/ 4758212 w 7156079"/>
              <a:gd name="connsiteY5-228" fmla="*/ 708750 h 2761286"/>
              <a:gd name="connsiteX6-229" fmla="*/ 4753348 w 7156079"/>
              <a:gd name="connsiteY6-230" fmla="*/ 2080350 h 2761286"/>
              <a:gd name="connsiteX7-231" fmla="*/ 5954714 w 7156079"/>
              <a:gd name="connsiteY7-232" fmla="*/ 2761286 h 2761286"/>
              <a:gd name="connsiteX8-233" fmla="*/ 7156079 w 7156079"/>
              <a:gd name="connsiteY8-234" fmla="*/ 2080350 h 2761286"/>
              <a:gd name="connsiteX0-235" fmla="*/ 0 w 7156079"/>
              <a:gd name="connsiteY0-236" fmla="*/ 2035152 h 2733472"/>
              <a:gd name="connsiteX1-237" fmla="*/ 1183297 w 7156079"/>
              <a:gd name="connsiteY1-238" fmla="*/ 1344488 h 2733472"/>
              <a:gd name="connsiteX2-239" fmla="*/ 2372162 w 7156079"/>
              <a:gd name="connsiteY2-240" fmla="*/ 2026110 h 2733472"/>
              <a:gd name="connsiteX3-241" fmla="*/ 2371460 w 7156079"/>
              <a:gd name="connsiteY3-242" fmla="*/ 680234 h 2733472"/>
              <a:gd name="connsiteX4-243" fmla="*/ 3573527 w 7156079"/>
              <a:gd name="connsiteY4-244" fmla="*/ 0 h 2733472"/>
              <a:gd name="connsiteX5-245" fmla="*/ 4758212 w 7156079"/>
              <a:gd name="connsiteY5-246" fmla="*/ 680936 h 2733472"/>
              <a:gd name="connsiteX6-247" fmla="*/ 4753348 w 7156079"/>
              <a:gd name="connsiteY6-248" fmla="*/ 2052536 h 2733472"/>
              <a:gd name="connsiteX7-249" fmla="*/ 5954714 w 7156079"/>
              <a:gd name="connsiteY7-250" fmla="*/ 2733472 h 2733472"/>
              <a:gd name="connsiteX8-251" fmla="*/ 7156079 w 7156079"/>
              <a:gd name="connsiteY8-252" fmla="*/ 2052536 h 2733472"/>
              <a:gd name="connsiteX0-253" fmla="*/ 0 w 7156079"/>
              <a:gd name="connsiteY0-254" fmla="*/ 2062967 h 2761287"/>
              <a:gd name="connsiteX1-255" fmla="*/ 1183297 w 7156079"/>
              <a:gd name="connsiteY1-256" fmla="*/ 1372303 h 2761287"/>
              <a:gd name="connsiteX2-257" fmla="*/ 2372162 w 7156079"/>
              <a:gd name="connsiteY2-258" fmla="*/ 2053925 h 2761287"/>
              <a:gd name="connsiteX3-259" fmla="*/ 2371460 w 7156079"/>
              <a:gd name="connsiteY3-260" fmla="*/ 708049 h 2761287"/>
              <a:gd name="connsiteX4-261" fmla="*/ 3563096 w 7156079"/>
              <a:gd name="connsiteY4-262" fmla="*/ 0 h 2761287"/>
              <a:gd name="connsiteX5-263" fmla="*/ 4758212 w 7156079"/>
              <a:gd name="connsiteY5-264" fmla="*/ 708751 h 2761287"/>
              <a:gd name="connsiteX6-265" fmla="*/ 4753348 w 7156079"/>
              <a:gd name="connsiteY6-266" fmla="*/ 2080351 h 2761287"/>
              <a:gd name="connsiteX7-267" fmla="*/ 5954714 w 7156079"/>
              <a:gd name="connsiteY7-268" fmla="*/ 2761287 h 2761287"/>
              <a:gd name="connsiteX8-269" fmla="*/ 7156079 w 7156079"/>
              <a:gd name="connsiteY8-270" fmla="*/ 2080351 h 2761287"/>
              <a:gd name="connsiteX0-271" fmla="*/ 0 w 7156079"/>
              <a:gd name="connsiteY0-272" fmla="*/ 2045583 h 2743903"/>
              <a:gd name="connsiteX1-273" fmla="*/ 1183297 w 7156079"/>
              <a:gd name="connsiteY1-274" fmla="*/ 1354919 h 2743903"/>
              <a:gd name="connsiteX2-275" fmla="*/ 2372162 w 7156079"/>
              <a:gd name="connsiteY2-276" fmla="*/ 2036541 h 2743903"/>
              <a:gd name="connsiteX3-277" fmla="*/ 2371460 w 7156079"/>
              <a:gd name="connsiteY3-278" fmla="*/ 690665 h 2743903"/>
              <a:gd name="connsiteX4-279" fmla="*/ 3563096 w 7156079"/>
              <a:gd name="connsiteY4-280" fmla="*/ 0 h 2743903"/>
              <a:gd name="connsiteX5-281" fmla="*/ 4758212 w 7156079"/>
              <a:gd name="connsiteY5-282" fmla="*/ 691367 h 2743903"/>
              <a:gd name="connsiteX6-283" fmla="*/ 4753348 w 7156079"/>
              <a:gd name="connsiteY6-284" fmla="*/ 2062967 h 2743903"/>
              <a:gd name="connsiteX7-285" fmla="*/ 5954714 w 7156079"/>
              <a:gd name="connsiteY7-286" fmla="*/ 2743903 h 2743903"/>
              <a:gd name="connsiteX8-287" fmla="*/ 7156079 w 7156079"/>
              <a:gd name="connsiteY8-288" fmla="*/ 2062967 h 2743903"/>
              <a:gd name="connsiteX0-289" fmla="*/ 0 w 7156079"/>
              <a:gd name="connsiteY0-290" fmla="*/ 2052537 h 2750857"/>
              <a:gd name="connsiteX1-291" fmla="*/ 1183297 w 7156079"/>
              <a:gd name="connsiteY1-292" fmla="*/ 1361873 h 2750857"/>
              <a:gd name="connsiteX2-293" fmla="*/ 2372162 w 7156079"/>
              <a:gd name="connsiteY2-294" fmla="*/ 2043495 h 2750857"/>
              <a:gd name="connsiteX3-295" fmla="*/ 2371460 w 7156079"/>
              <a:gd name="connsiteY3-296" fmla="*/ 697619 h 2750857"/>
              <a:gd name="connsiteX4-297" fmla="*/ 3559620 w 7156079"/>
              <a:gd name="connsiteY4-298" fmla="*/ 0 h 2750857"/>
              <a:gd name="connsiteX5-299" fmla="*/ 4758212 w 7156079"/>
              <a:gd name="connsiteY5-300" fmla="*/ 698321 h 2750857"/>
              <a:gd name="connsiteX6-301" fmla="*/ 4753348 w 7156079"/>
              <a:gd name="connsiteY6-302" fmla="*/ 2069921 h 2750857"/>
              <a:gd name="connsiteX7-303" fmla="*/ 5954714 w 7156079"/>
              <a:gd name="connsiteY7-304" fmla="*/ 2750857 h 2750857"/>
              <a:gd name="connsiteX8-305" fmla="*/ 7156079 w 7156079"/>
              <a:gd name="connsiteY8-306" fmla="*/ 2069921 h 2750857"/>
              <a:gd name="connsiteX0-307" fmla="*/ 0 w 7156079"/>
              <a:gd name="connsiteY0-308" fmla="*/ 2052537 h 2750857"/>
              <a:gd name="connsiteX1-309" fmla="*/ 1183297 w 7156079"/>
              <a:gd name="connsiteY1-310" fmla="*/ 1361873 h 2750857"/>
              <a:gd name="connsiteX2-311" fmla="*/ 2372162 w 7156079"/>
              <a:gd name="connsiteY2-312" fmla="*/ 2043495 h 2750857"/>
              <a:gd name="connsiteX3-313" fmla="*/ 2371460 w 7156079"/>
              <a:gd name="connsiteY3-314" fmla="*/ 697619 h 2750857"/>
              <a:gd name="connsiteX4-315" fmla="*/ 3559620 w 7156079"/>
              <a:gd name="connsiteY4-316" fmla="*/ 0 h 2750857"/>
              <a:gd name="connsiteX5-317" fmla="*/ 4751259 w 7156079"/>
              <a:gd name="connsiteY5-318" fmla="*/ 698321 h 2750857"/>
              <a:gd name="connsiteX6-319" fmla="*/ 4753348 w 7156079"/>
              <a:gd name="connsiteY6-320" fmla="*/ 2069921 h 2750857"/>
              <a:gd name="connsiteX7-321" fmla="*/ 5954714 w 7156079"/>
              <a:gd name="connsiteY7-322" fmla="*/ 2750857 h 2750857"/>
              <a:gd name="connsiteX8-323" fmla="*/ 7156079 w 7156079"/>
              <a:gd name="connsiteY8-324" fmla="*/ 2069921 h 2750857"/>
              <a:gd name="connsiteX0-325" fmla="*/ 0 w 7156079"/>
              <a:gd name="connsiteY0-326" fmla="*/ 2052537 h 2750857"/>
              <a:gd name="connsiteX1-327" fmla="*/ 1183297 w 7156079"/>
              <a:gd name="connsiteY1-328" fmla="*/ 1361873 h 2750857"/>
              <a:gd name="connsiteX2-329" fmla="*/ 2372162 w 7156079"/>
              <a:gd name="connsiteY2-330" fmla="*/ 2043495 h 2750857"/>
              <a:gd name="connsiteX3-331" fmla="*/ 2371460 w 7156079"/>
              <a:gd name="connsiteY3-332" fmla="*/ 697619 h 2750857"/>
              <a:gd name="connsiteX4-333" fmla="*/ 3559620 w 7156079"/>
              <a:gd name="connsiteY4-334" fmla="*/ 0 h 2750857"/>
              <a:gd name="connsiteX5-335" fmla="*/ 4751259 w 7156079"/>
              <a:gd name="connsiteY5-336" fmla="*/ 698321 h 2750857"/>
              <a:gd name="connsiteX6-337" fmla="*/ 4742917 w 7156079"/>
              <a:gd name="connsiteY6-338" fmla="*/ 2062967 h 2750857"/>
              <a:gd name="connsiteX7-339" fmla="*/ 5954714 w 7156079"/>
              <a:gd name="connsiteY7-340" fmla="*/ 2750857 h 2750857"/>
              <a:gd name="connsiteX8-341" fmla="*/ 7156079 w 7156079"/>
              <a:gd name="connsiteY8-342" fmla="*/ 2069921 h 2750857"/>
              <a:gd name="connsiteX0-343" fmla="*/ 0 w 7156079"/>
              <a:gd name="connsiteY0-344" fmla="*/ 2052537 h 2736950"/>
              <a:gd name="connsiteX1-345" fmla="*/ 1183297 w 7156079"/>
              <a:gd name="connsiteY1-346" fmla="*/ 1361873 h 2736950"/>
              <a:gd name="connsiteX2-347" fmla="*/ 2372162 w 7156079"/>
              <a:gd name="connsiteY2-348" fmla="*/ 2043495 h 2736950"/>
              <a:gd name="connsiteX3-349" fmla="*/ 2371460 w 7156079"/>
              <a:gd name="connsiteY3-350" fmla="*/ 697619 h 2736950"/>
              <a:gd name="connsiteX4-351" fmla="*/ 3559620 w 7156079"/>
              <a:gd name="connsiteY4-352" fmla="*/ 0 h 2736950"/>
              <a:gd name="connsiteX5-353" fmla="*/ 4751259 w 7156079"/>
              <a:gd name="connsiteY5-354" fmla="*/ 698321 h 2736950"/>
              <a:gd name="connsiteX6-355" fmla="*/ 4742917 w 7156079"/>
              <a:gd name="connsiteY6-356" fmla="*/ 2062967 h 2736950"/>
              <a:gd name="connsiteX7-357" fmla="*/ 5954714 w 7156079"/>
              <a:gd name="connsiteY7-358" fmla="*/ 2736950 h 2736950"/>
              <a:gd name="connsiteX8-359" fmla="*/ 7156079 w 7156079"/>
              <a:gd name="connsiteY8-360" fmla="*/ 2069921 h 2736950"/>
              <a:gd name="connsiteX0-361" fmla="*/ 0 w 7156079"/>
              <a:gd name="connsiteY0-362" fmla="*/ 2052537 h 2736950"/>
              <a:gd name="connsiteX1-363" fmla="*/ 1183297 w 7156079"/>
              <a:gd name="connsiteY1-364" fmla="*/ 1361873 h 2736950"/>
              <a:gd name="connsiteX2-365" fmla="*/ 2372162 w 7156079"/>
              <a:gd name="connsiteY2-366" fmla="*/ 2043495 h 2736950"/>
              <a:gd name="connsiteX3-367" fmla="*/ 2371460 w 7156079"/>
              <a:gd name="connsiteY3-368" fmla="*/ 697619 h 2736950"/>
              <a:gd name="connsiteX4-369" fmla="*/ 3559620 w 7156079"/>
              <a:gd name="connsiteY4-370" fmla="*/ 0 h 2736950"/>
              <a:gd name="connsiteX5-371" fmla="*/ 4751259 w 7156079"/>
              <a:gd name="connsiteY5-372" fmla="*/ 698321 h 2736950"/>
              <a:gd name="connsiteX6-373" fmla="*/ 4760301 w 7156079"/>
              <a:gd name="connsiteY6-374" fmla="*/ 2052536 h 2736950"/>
              <a:gd name="connsiteX7-375" fmla="*/ 5954714 w 7156079"/>
              <a:gd name="connsiteY7-376" fmla="*/ 2736950 h 2736950"/>
              <a:gd name="connsiteX8-377" fmla="*/ 7156079 w 7156079"/>
              <a:gd name="connsiteY8-378" fmla="*/ 2069921 h 2736950"/>
              <a:gd name="connsiteX0-379" fmla="*/ 0 w 7156079"/>
              <a:gd name="connsiteY0-380" fmla="*/ 2052537 h 2736950"/>
              <a:gd name="connsiteX1-381" fmla="*/ 1183297 w 7156079"/>
              <a:gd name="connsiteY1-382" fmla="*/ 1361873 h 2736950"/>
              <a:gd name="connsiteX2-383" fmla="*/ 2372162 w 7156079"/>
              <a:gd name="connsiteY2-384" fmla="*/ 2043495 h 2736950"/>
              <a:gd name="connsiteX3-385" fmla="*/ 2371460 w 7156079"/>
              <a:gd name="connsiteY3-386" fmla="*/ 697619 h 2736950"/>
              <a:gd name="connsiteX4-387" fmla="*/ 3559620 w 7156079"/>
              <a:gd name="connsiteY4-388" fmla="*/ 0 h 2736950"/>
              <a:gd name="connsiteX5-389" fmla="*/ 4751259 w 7156079"/>
              <a:gd name="connsiteY5-390" fmla="*/ 698321 h 2736950"/>
              <a:gd name="connsiteX6-391" fmla="*/ 4742917 w 7156079"/>
              <a:gd name="connsiteY6-392" fmla="*/ 2052536 h 2736950"/>
              <a:gd name="connsiteX7-393" fmla="*/ 5954714 w 7156079"/>
              <a:gd name="connsiteY7-394" fmla="*/ 2736950 h 2736950"/>
              <a:gd name="connsiteX8-395" fmla="*/ 7156079 w 7156079"/>
              <a:gd name="connsiteY8-396" fmla="*/ 2069921 h 2736950"/>
              <a:gd name="connsiteX0-397" fmla="*/ 0 w 7135218"/>
              <a:gd name="connsiteY0-398" fmla="*/ 2052537 h 2736950"/>
              <a:gd name="connsiteX1-399" fmla="*/ 1183297 w 7135218"/>
              <a:gd name="connsiteY1-400" fmla="*/ 1361873 h 2736950"/>
              <a:gd name="connsiteX2-401" fmla="*/ 2372162 w 7135218"/>
              <a:gd name="connsiteY2-402" fmla="*/ 2043495 h 2736950"/>
              <a:gd name="connsiteX3-403" fmla="*/ 2371460 w 7135218"/>
              <a:gd name="connsiteY3-404" fmla="*/ 697619 h 2736950"/>
              <a:gd name="connsiteX4-405" fmla="*/ 3559620 w 7135218"/>
              <a:gd name="connsiteY4-406" fmla="*/ 0 h 2736950"/>
              <a:gd name="connsiteX5-407" fmla="*/ 4751259 w 7135218"/>
              <a:gd name="connsiteY5-408" fmla="*/ 698321 h 2736950"/>
              <a:gd name="connsiteX6-409" fmla="*/ 4742917 w 7135218"/>
              <a:gd name="connsiteY6-410" fmla="*/ 2052536 h 2736950"/>
              <a:gd name="connsiteX7-411" fmla="*/ 5954714 w 7135218"/>
              <a:gd name="connsiteY7-412" fmla="*/ 2736950 h 2736950"/>
              <a:gd name="connsiteX8-413" fmla="*/ 7135218 w 7135218"/>
              <a:gd name="connsiteY8-414" fmla="*/ 2056014 h 2736950"/>
              <a:gd name="connsiteX0-415" fmla="*/ 0 w 7124788"/>
              <a:gd name="connsiteY0-416" fmla="*/ 2052537 h 2736950"/>
              <a:gd name="connsiteX1-417" fmla="*/ 1183297 w 7124788"/>
              <a:gd name="connsiteY1-418" fmla="*/ 1361873 h 2736950"/>
              <a:gd name="connsiteX2-419" fmla="*/ 2372162 w 7124788"/>
              <a:gd name="connsiteY2-420" fmla="*/ 2043495 h 2736950"/>
              <a:gd name="connsiteX3-421" fmla="*/ 2371460 w 7124788"/>
              <a:gd name="connsiteY3-422" fmla="*/ 697619 h 2736950"/>
              <a:gd name="connsiteX4-423" fmla="*/ 3559620 w 7124788"/>
              <a:gd name="connsiteY4-424" fmla="*/ 0 h 2736950"/>
              <a:gd name="connsiteX5-425" fmla="*/ 4751259 w 7124788"/>
              <a:gd name="connsiteY5-426" fmla="*/ 698321 h 2736950"/>
              <a:gd name="connsiteX6-427" fmla="*/ 4742917 w 7124788"/>
              <a:gd name="connsiteY6-428" fmla="*/ 2052536 h 2736950"/>
              <a:gd name="connsiteX7-429" fmla="*/ 5954714 w 7124788"/>
              <a:gd name="connsiteY7-430" fmla="*/ 2736950 h 2736950"/>
              <a:gd name="connsiteX8-431" fmla="*/ 7124788 w 7124788"/>
              <a:gd name="connsiteY8-432" fmla="*/ 2045583 h 2736950"/>
              <a:gd name="connsiteX0-433" fmla="*/ 0 w 7135218"/>
              <a:gd name="connsiteY0-434" fmla="*/ 2052537 h 2736950"/>
              <a:gd name="connsiteX1-435" fmla="*/ 1183297 w 7135218"/>
              <a:gd name="connsiteY1-436" fmla="*/ 1361873 h 2736950"/>
              <a:gd name="connsiteX2-437" fmla="*/ 2372162 w 7135218"/>
              <a:gd name="connsiteY2-438" fmla="*/ 2043495 h 2736950"/>
              <a:gd name="connsiteX3-439" fmla="*/ 2371460 w 7135218"/>
              <a:gd name="connsiteY3-440" fmla="*/ 697619 h 2736950"/>
              <a:gd name="connsiteX4-441" fmla="*/ 3559620 w 7135218"/>
              <a:gd name="connsiteY4-442" fmla="*/ 0 h 2736950"/>
              <a:gd name="connsiteX5-443" fmla="*/ 4751259 w 7135218"/>
              <a:gd name="connsiteY5-444" fmla="*/ 698321 h 2736950"/>
              <a:gd name="connsiteX6-445" fmla="*/ 4742917 w 7135218"/>
              <a:gd name="connsiteY6-446" fmla="*/ 2052536 h 2736950"/>
              <a:gd name="connsiteX7-447" fmla="*/ 5954714 w 7135218"/>
              <a:gd name="connsiteY7-448" fmla="*/ 2736950 h 2736950"/>
              <a:gd name="connsiteX8-449" fmla="*/ 7135218 w 7135218"/>
              <a:gd name="connsiteY8-450" fmla="*/ 2052536 h 2736950"/>
              <a:gd name="connsiteX0-451" fmla="*/ 0 w 7135218"/>
              <a:gd name="connsiteY0-452" fmla="*/ 2052537 h 2736950"/>
              <a:gd name="connsiteX1-453" fmla="*/ 1183297 w 7135218"/>
              <a:gd name="connsiteY1-454" fmla="*/ 1361873 h 2736950"/>
              <a:gd name="connsiteX2-455" fmla="*/ 2376070 w 7135218"/>
              <a:gd name="connsiteY2-456" fmla="*/ 2055218 h 2736950"/>
              <a:gd name="connsiteX3-457" fmla="*/ 2371460 w 7135218"/>
              <a:gd name="connsiteY3-458" fmla="*/ 697619 h 2736950"/>
              <a:gd name="connsiteX4-459" fmla="*/ 3559620 w 7135218"/>
              <a:gd name="connsiteY4-460" fmla="*/ 0 h 2736950"/>
              <a:gd name="connsiteX5-461" fmla="*/ 4751259 w 7135218"/>
              <a:gd name="connsiteY5-462" fmla="*/ 698321 h 2736950"/>
              <a:gd name="connsiteX6-463" fmla="*/ 4742917 w 7135218"/>
              <a:gd name="connsiteY6-464" fmla="*/ 2052536 h 2736950"/>
              <a:gd name="connsiteX7-465" fmla="*/ 5954714 w 7135218"/>
              <a:gd name="connsiteY7-466" fmla="*/ 2736950 h 2736950"/>
              <a:gd name="connsiteX8-467" fmla="*/ 7135218 w 7135218"/>
              <a:gd name="connsiteY8-468" fmla="*/ 2052536 h 2736950"/>
              <a:gd name="connsiteX0-469" fmla="*/ 0 w 7135218"/>
              <a:gd name="connsiteY0-470" fmla="*/ 2067128 h 2736950"/>
              <a:gd name="connsiteX1-471" fmla="*/ 1183297 w 7135218"/>
              <a:gd name="connsiteY1-472" fmla="*/ 1361873 h 2736950"/>
              <a:gd name="connsiteX2-473" fmla="*/ 2376070 w 7135218"/>
              <a:gd name="connsiteY2-474" fmla="*/ 2055218 h 2736950"/>
              <a:gd name="connsiteX3-475" fmla="*/ 2371460 w 7135218"/>
              <a:gd name="connsiteY3-476" fmla="*/ 697619 h 2736950"/>
              <a:gd name="connsiteX4-477" fmla="*/ 3559620 w 7135218"/>
              <a:gd name="connsiteY4-478" fmla="*/ 0 h 2736950"/>
              <a:gd name="connsiteX5-479" fmla="*/ 4751259 w 7135218"/>
              <a:gd name="connsiteY5-480" fmla="*/ 698321 h 2736950"/>
              <a:gd name="connsiteX6-481" fmla="*/ 4742917 w 7135218"/>
              <a:gd name="connsiteY6-482" fmla="*/ 2052536 h 2736950"/>
              <a:gd name="connsiteX7-483" fmla="*/ 5954714 w 7135218"/>
              <a:gd name="connsiteY7-484" fmla="*/ 2736950 h 2736950"/>
              <a:gd name="connsiteX8-485" fmla="*/ 7135218 w 7135218"/>
              <a:gd name="connsiteY8-486" fmla="*/ 2052536 h 2736950"/>
              <a:gd name="connsiteX0-487" fmla="*/ 0 w 7159537"/>
              <a:gd name="connsiteY0-488" fmla="*/ 2062264 h 2736950"/>
              <a:gd name="connsiteX1-489" fmla="*/ 1207616 w 7159537"/>
              <a:gd name="connsiteY1-490" fmla="*/ 1361873 h 2736950"/>
              <a:gd name="connsiteX2-491" fmla="*/ 2400389 w 7159537"/>
              <a:gd name="connsiteY2-492" fmla="*/ 2055218 h 2736950"/>
              <a:gd name="connsiteX3-493" fmla="*/ 2395779 w 7159537"/>
              <a:gd name="connsiteY3-494" fmla="*/ 697619 h 2736950"/>
              <a:gd name="connsiteX4-495" fmla="*/ 3583939 w 7159537"/>
              <a:gd name="connsiteY4-496" fmla="*/ 0 h 2736950"/>
              <a:gd name="connsiteX5-497" fmla="*/ 4775578 w 7159537"/>
              <a:gd name="connsiteY5-498" fmla="*/ 698321 h 2736950"/>
              <a:gd name="connsiteX6-499" fmla="*/ 4767236 w 7159537"/>
              <a:gd name="connsiteY6-500" fmla="*/ 2052536 h 2736950"/>
              <a:gd name="connsiteX7-501" fmla="*/ 5979033 w 7159537"/>
              <a:gd name="connsiteY7-502" fmla="*/ 2736950 h 2736950"/>
              <a:gd name="connsiteX8-503" fmla="*/ 7159537 w 7159537"/>
              <a:gd name="connsiteY8-504" fmla="*/ 2052536 h 2736950"/>
              <a:gd name="connsiteX0-505" fmla="*/ 0 w 7149809"/>
              <a:gd name="connsiteY0-506" fmla="*/ 2071991 h 2736950"/>
              <a:gd name="connsiteX1-507" fmla="*/ 1197888 w 7149809"/>
              <a:gd name="connsiteY1-508" fmla="*/ 1361873 h 2736950"/>
              <a:gd name="connsiteX2-509" fmla="*/ 2390661 w 7149809"/>
              <a:gd name="connsiteY2-510" fmla="*/ 2055218 h 2736950"/>
              <a:gd name="connsiteX3-511" fmla="*/ 2386051 w 7149809"/>
              <a:gd name="connsiteY3-512" fmla="*/ 697619 h 2736950"/>
              <a:gd name="connsiteX4-513" fmla="*/ 3574211 w 7149809"/>
              <a:gd name="connsiteY4-514" fmla="*/ 0 h 2736950"/>
              <a:gd name="connsiteX5-515" fmla="*/ 4765850 w 7149809"/>
              <a:gd name="connsiteY5-516" fmla="*/ 698321 h 2736950"/>
              <a:gd name="connsiteX6-517" fmla="*/ 4757508 w 7149809"/>
              <a:gd name="connsiteY6-518" fmla="*/ 2052536 h 2736950"/>
              <a:gd name="connsiteX7-519" fmla="*/ 5969305 w 7149809"/>
              <a:gd name="connsiteY7-520" fmla="*/ 2736950 h 2736950"/>
              <a:gd name="connsiteX8-521" fmla="*/ 7149809 w 7149809"/>
              <a:gd name="connsiteY8-522" fmla="*/ 2052536 h 2736950"/>
              <a:gd name="connsiteX0-523" fmla="*/ 0 w 7149809"/>
              <a:gd name="connsiteY0-524" fmla="*/ 2071991 h 2736950"/>
              <a:gd name="connsiteX1-525" fmla="*/ 1222208 w 7149809"/>
              <a:gd name="connsiteY1-526" fmla="*/ 1357009 h 2736950"/>
              <a:gd name="connsiteX2-527" fmla="*/ 2390661 w 7149809"/>
              <a:gd name="connsiteY2-528" fmla="*/ 2055218 h 2736950"/>
              <a:gd name="connsiteX3-529" fmla="*/ 2386051 w 7149809"/>
              <a:gd name="connsiteY3-530" fmla="*/ 697619 h 2736950"/>
              <a:gd name="connsiteX4-531" fmla="*/ 3574211 w 7149809"/>
              <a:gd name="connsiteY4-532" fmla="*/ 0 h 2736950"/>
              <a:gd name="connsiteX5-533" fmla="*/ 4765850 w 7149809"/>
              <a:gd name="connsiteY5-534" fmla="*/ 698321 h 2736950"/>
              <a:gd name="connsiteX6-535" fmla="*/ 4757508 w 7149809"/>
              <a:gd name="connsiteY6-536" fmla="*/ 2052536 h 2736950"/>
              <a:gd name="connsiteX7-537" fmla="*/ 5969305 w 7149809"/>
              <a:gd name="connsiteY7-538" fmla="*/ 2736950 h 2736950"/>
              <a:gd name="connsiteX8-539" fmla="*/ 7149809 w 7149809"/>
              <a:gd name="connsiteY8-540" fmla="*/ 2052536 h 2736950"/>
              <a:gd name="connsiteX0-541" fmla="*/ 0 w 7149809"/>
              <a:gd name="connsiteY0-542" fmla="*/ 2071991 h 2736950"/>
              <a:gd name="connsiteX1-543" fmla="*/ 1217344 w 7149809"/>
              <a:gd name="connsiteY1-544" fmla="*/ 1376465 h 2736950"/>
              <a:gd name="connsiteX2-545" fmla="*/ 2390661 w 7149809"/>
              <a:gd name="connsiteY2-546" fmla="*/ 2055218 h 2736950"/>
              <a:gd name="connsiteX3-547" fmla="*/ 2386051 w 7149809"/>
              <a:gd name="connsiteY3-548" fmla="*/ 697619 h 2736950"/>
              <a:gd name="connsiteX4-549" fmla="*/ 3574211 w 7149809"/>
              <a:gd name="connsiteY4-550" fmla="*/ 0 h 2736950"/>
              <a:gd name="connsiteX5-551" fmla="*/ 4765850 w 7149809"/>
              <a:gd name="connsiteY5-552" fmla="*/ 698321 h 2736950"/>
              <a:gd name="connsiteX6-553" fmla="*/ 4757508 w 7149809"/>
              <a:gd name="connsiteY6-554" fmla="*/ 2052536 h 2736950"/>
              <a:gd name="connsiteX7-555" fmla="*/ 5969305 w 7149809"/>
              <a:gd name="connsiteY7-556" fmla="*/ 2736950 h 2736950"/>
              <a:gd name="connsiteX8-557" fmla="*/ 7149809 w 7149809"/>
              <a:gd name="connsiteY8-558" fmla="*/ 2052536 h 2736950"/>
              <a:gd name="connsiteX0-559" fmla="*/ 0 w 7149809"/>
              <a:gd name="connsiteY0-560" fmla="*/ 2071991 h 2736950"/>
              <a:gd name="connsiteX1-561" fmla="*/ 1217344 w 7149809"/>
              <a:gd name="connsiteY1-562" fmla="*/ 1376465 h 2736950"/>
              <a:gd name="connsiteX2-563" fmla="*/ 2390661 w 7149809"/>
              <a:gd name="connsiteY2-564" fmla="*/ 2055218 h 2736950"/>
              <a:gd name="connsiteX3-565" fmla="*/ 2386051 w 7149809"/>
              <a:gd name="connsiteY3-566" fmla="*/ 697619 h 2736950"/>
              <a:gd name="connsiteX4-567" fmla="*/ 3574211 w 7149809"/>
              <a:gd name="connsiteY4-568" fmla="*/ 0 h 2736950"/>
              <a:gd name="connsiteX5-569" fmla="*/ 4765850 w 7149809"/>
              <a:gd name="connsiteY5-570" fmla="*/ 698321 h 2736950"/>
              <a:gd name="connsiteX6-571" fmla="*/ 4757508 w 7149809"/>
              <a:gd name="connsiteY6-572" fmla="*/ 2052536 h 2736950"/>
              <a:gd name="connsiteX7-573" fmla="*/ 5969305 w 7149809"/>
              <a:gd name="connsiteY7-574" fmla="*/ 2736950 h 2736950"/>
              <a:gd name="connsiteX8-575" fmla="*/ 7149809 w 7149809"/>
              <a:gd name="connsiteY8-576" fmla="*/ 2052536 h 2736950"/>
              <a:gd name="connsiteX0-577" fmla="*/ 0 w 7149809"/>
              <a:gd name="connsiteY0-578" fmla="*/ 2071991 h 2736950"/>
              <a:gd name="connsiteX1-579" fmla="*/ 1212480 w 7149809"/>
              <a:gd name="connsiteY1-580" fmla="*/ 1376465 h 2736950"/>
              <a:gd name="connsiteX2-581" fmla="*/ 2390661 w 7149809"/>
              <a:gd name="connsiteY2-582" fmla="*/ 2055218 h 2736950"/>
              <a:gd name="connsiteX3-583" fmla="*/ 2386051 w 7149809"/>
              <a:gd name="connsiteY3-584" fmla="*/ 697619 h 2736950"/>
              <a:gd name="connsiteX4-585" fmla="*/ 3574211 w 7149809"/>
              <a:gd name="connsiteY4-586" fmla="*/ 0 h 2736950"/>
              <a:gd name="connsiteX5-587" fmla="*/ 4765850 w 7149809"/>
              <a:gd name="connsiteY5-588" fmla="*/ 698321 h 2736950"/>
              <a:gd name="connsiteX6-589" fmla="*/ 4757508 w 7149809"/>
              <a:gd name="connsiteY6-590" fmla="*/ 2052536 h 2736950"/>
              <a:gd name="connsiteX7-591" fmla="*/ 5969305 w 7149809"/>
              <a:gd name="connsiteY7-592" fmla="*/ 2736950 h 2736950"/>
              <a:gd name="connsiteX8-593" fmla="*/ 7149809 w 7149809"/>
              <a:gd name="connsiteY8-594" fmla="*/ 2052536 h 2736950"/>
              <a:gd name="connsiteX0-595" fmla="*/ 0 w 7149809"/>
              <a:gd name="connsiteY0-596" fmla="*/ 2071991 h 2736950"/>
              <a:gd name="connsiteX1-597" fmla="*/ 1212480 w 7149809"/>
              <a:gd name="connsiteY1-598" fmla="*/ 1376465 h 2736950"/>
              <a:gd name="connsiteX2-599" fmla="*/ 2390661 w 7149809"/>
              <a:gd name="connsiteY2-600" fmla="*/ 2055218 h 2736950"/>
              <a:gd name="connsiteX3-601" fmla="*/ 2386051 w 7149809"/>
              <a:gd name="connsiteY3-602" fmla="*/ 697619 h 2736950"/>
              <a:gd name="connsiteX4-603" fmla="*/ 3574211 w 7149809"/>
              <a:gd name="connsiteY4-604" fmla="*/ 0 h 2736950"/>
              <a:gd name="connsiteX5-605" fmla="*/ 4765850 w 7149809"/>
              <a:gd name="connsiteY5-606" fmla="*/ 698321 h 2736950"/>
              <a:gd name="connsiteX6-607" fmla="*/ 4757508 w 7149809"/>
              <a:gd name="connsiteY6-608" fmla="*/ 2052536 h 2736950"/>
              <a:gd name="connsiteX7-609" fmla="*/ 5969305 w 7149809"/>
              <a:gd name="connsiteY7-610" fmla="*/ 2736950 h 2736950"/>
              <a:gd name="connsiteX8-611" fmla="*/ 7149809 w 7149809"/>
              <a:gd name="connsiteY8-612" fmla="*/ 2052536 h 2736950"/>
              <a:gd name="connsiteX0-613" fmla="*/ 0 w 7149809"/>
              <a:gd name="connsiteY0-614" fmla="*/ 2071991 h 2736950"/>
              <a:gd name="connsiteX1-615" fmla="*/ 1194700 w 7149809"/>
              <a:gd name="connsiteY1-616" fmla="*/ 1371385 h 2736950"/>
              <a:gd name="connsiteX2-617" fmla="*/ 2390661 w 7149809"/>
              <a:gd name="connsiteY2-618" fmla="*/ 2055218 h 2736950"/>
              <a:gd name="connsiteX3-619" fmla="*/ 2386051 w 7149809"/>
              <a:gd name="connsiteY3-620" fmla="*/ 697619 h 2736950"/>
              <a:gd name="connsiteX4-621" fmla="*/ 3574211 w 7149809"/>
              <a:gd name="connsiteY4-622" fmla="*/ 0 h 2736950"/>
              <a:gd name="connsiteX5-623" fmla="*/ 4765850 w 7149809"/>
              <a:gd name="connsiteY5-624" fmla="*/ 698321 h 2736950"/>
              <a:gd name="connsiteX6-625" fmla="*/ 4757508 w 7149809"/>
              <a:gd name="connsiteY6-626" fmla="*/ 2052536 h 2736950"/>
              <a:gd name="connsiteX7-627" fmla="*/ 5969305 w 7149809"/>
              <a:gd name="connsiteY7-628" fmla="*/ 2736950 h 2736950"/>
              <a:gd name="connsiteX8-629" fmla="*/ 7149809 w 7149809"/>
              <a:gd name="connsiteY8-630" fmla="*/ 2052536 h 2736950"/>
              <a:gd name="connsiteX0-631" fmla="*/ 0 w 7149809"/>
              <a:gd name="connsiteY0-632" fmla="*/ 2071991 h 2736950"/>
              <a:gd name="connsiteX1-633" fmla="*/ 1194700 w 7149809"/>
              <a:gd name="connsiteY1-634" fmla="*/ 1371385 h 2736950"/>
              <a:gd name="connsiteX2-635" fmla="*/ 2390661 w 7149809"/>
              <a:gd name="connsiteY2-636" fmla="*/ 2055218 h 2736950"/>
              <a:gd name="connsiteX3-637" fmla="*/ 2386051 w 7149809"/>
              <a:gd name="connsiteY3-638" fmla="*/ 697619 h 2736950"/>
              <a:gd name="connsiteX4-639" fmla="*/ 3574211 w 7149809"/>
              <a:gd name="connsiteY4-640" fmla="*/ 0 h 2736950"/>
              <a:gd name="connsiteX5-641" fmla="*/ 4765850 w 7149809"/>
              <a:gd name="connsiteY5-642" fmla="*/ 698321 h 2736950"/>
              <a:gd name="connsiteX6-643" fmla="*/ 4757508 w 7149809"/>
              <a:gd name="connsiteY6-644" fmla="*/ 2052536 h 2736950"/>
              <a:gd name="connsiteX7-645" fmla="*/ 5969305 w 7149809"/>
              <a:gd name="connsiteY7-646" fmla="*/ 2736950 h 2736950"/>
              <a:gd name="connsiteX8-647" fmla="*/ 7149809 w 7149809"/>
              <a:gd name="connsiteY8-648" fmla="*/ 2052536 h 2736950"/>
              <a:gd name="connsiteX0-649" fmla="*/ 0 w 7149809"/>
              <a:gd name="connsiteY0-650" fmla="*/ 2071991 h 2736950"/>
              <a:gd name="connsiteX1-651" fmla="*/ 1194700 w 7149809"/>
              <a:gd name="connsiteY1-652" fmla="*/ 1371385 h 2736950"/>
              <a:gd name="connsiteX2-653" fmla="*/ 2390661 w 7149809"/>
              <a:gd name="connsiteY2-654" fmla="*/ 2055218 h 2736950"/>
              <a:gd name="connsiteX3-655" fmla="*/ 2386051 w 7149809"/>
              <a:gd name="connsiteY3-656" fmla="*/ 697619 h 2736950"/>
              <a:gd name="connsiteX4-657" fmla="*/ 3574211 w 7149809"/>
              <a:gd name="connsiteY4-658" fmla="*/ 0 h 2736950"/>
              <a:gd name="connsiteX5-659" fmla="*/ 4765850 w 7149809"/>
              <a:gd name="connsiteY5-660" fmla="*/ 698321 h 2736950"/>
              <a:gd name="connsiteX6-661" fmla="*/ 4757508 w 7149809"/>
              <a:gd name="connsiteY6-662" fmla="*/ 2052536 h 2736950"/>
              <a:gd name="connsiteX7-663" fmla="*/ 5969305 w 7149809"/>
              <a:gd name="connsiteY7-664" fmla="*/ 2736950 h 2736950"/>
              <a:gd name="connsiteX8-665" fmla="*/ 7149809 w 7149809"/>
              <a:gd name="connsiteY8-666" fmla="*/ 2052536 h 2736950"/>
              <a:gd name="connsiteX0-667" fmla="*/ 0 w 7149809"/>
              <a:gd name="connsiteY0-668" fmla="*/ 2071991 h 2736950"/>
              <a:gd name="connsiteX1-669" fmla="*/ 1194700 w 7149809"/>
              <a:gd name="connsiteY1-670" fmla="*/ 1371385 h 2736950"/>
              <a:gd name="connsiteX2-671" fmla="*/ 2390661 w 7149809"/>
              <a:gd name="connsiteY2-672" fmla="*/ 2055218 h 2736950"/>
              <a:gd name="connsiteX3-673" fmla="*/ 2386051 w 7149809"/>
              <a:gd name="connsiteY3-674" fmla="*/ 697619 h 2736950"/>
              <a:gd name="connsiteX4-675" fmla="*/ 3574211 w 7149809"/>
              <a:gd name="connsiteY4-676" fmla="*/ 0 h 2736950"/>
              <a:gd name="connsiteX5-677" fmla="*/ 4765850 w 7149809"/>
              <a:gd name="connsiteY5-678" fmla="*/ 698321 h 2736950"/>
              <a:gd name="connsiteX6-679" fmla="*/ 4757508 w 7149809"/>
              <a:gd name="connsiteY6-680" fmla="*/ 2052536 h 2736950"/>
              <a:gd name="connsiteX7-681" fmla="*/ 5969305 w 7149809"/>
              <a:gd name="connsiteY7-682" fmla="*/ 2736950 h 2736950"/>
              <a:gd name="connsiteX8-683" fmla="*/ 7149809 w 7149809"/>
              <a:gd name="connsiteY8-684" fmla="*/ 2052536 h 2736950"/>
              <a:gd name="connsiteX0-685" fmla="*/ 0 w 7149809"/>
              <a:gd name="connsiteY0-686" fmla="*/ 2071991 h 2736950"/>
              <a:gd name="connsiteX1-687" fmla="*/ 1194700 w 7149809"/>
              <a:gd name="connsiteY1-688" fmla="*/ 1371385 h 2736950"/>
              <a:gd name="connsiteX2-689" fmla="*/ 2390661 w 7149809"/>
              <a:gd name="connsiteY2-690" fmla="*/ 2055218 h 2736950"/>
              <a:gd name="connsiteX3-691" fmla="*/ 2386051 w 7149809"/>
              <a:gd name="connsiteY3-692" fmla="*/ 697619 h 2736950"/>
              <a:gd name="connsiteX4-693" fmla="*/ 3574211 w 7149809"/>
              <a:gd name="connsiteY4-694" fmla="*/ 0 h 2736950"/>
              <a:gd name="connsiteX5-695" fmla="*/ 4765850 w 7149809"/>
              <a:gd name="connsiteY5-696" fmla="*/ 698321 h 2736950"/>
              <a:gd name="connsiteX6-697" fmla="*/ 4757508 w 7149809"/>
              <a:gd name="connsiteY6-698" fmla="*/ 2052536 h 2736950"/>
              <a:gd name="connsiteX7-699" fmla="*/ 5969305 w 7149809"/>
              <a:gd name="connsiteY7-700" fmla="*/ 2736950 h 2736950"/>
              <a:gd name="connsiteX8-701" fmla="*/ 7149809 w 7149809"/>
              <a:gd name="connsiteY8-702" fmla="*/ 2052536 h 2736950"/>
              <a:gd name="connsiteX0-703" fmla="*/ 0 w 7149809"/>
              <a:gd name="connsiteY0-704" fmla="*/ 2071991 h 2736950"/>
              <a:gd name="connsiteX1-705" fmla="*/ 1194700 w 7149809"/>
              <a:gd name="connsiteY1-706" fmla="*/ 1371385 h 2736950"/>
              <a:gd name="connsiteX2-707" fmla="*/ 2390661 w 7149809"/>
              <a:gd name="connsiteY2-708" fmla="*/ 2055218 h 2736950"/>
              <a:gd name="connsiteX3-709" fmla="*/ 2386051 w 7149809"/>
              <a:gd name="connsiteY3-710" fmla="*/ 697619 h 2736950"/>
              <a:gd name="connsiteX4-711" fmla="*/ 3574211 w 7149809"/>
              <a:gd name="connsiteY4-712" fmla="*/ 0 h 2736950"/>
              <a:gd name="connsiteX5-713" fmla="*/ 4758230 w 7149809"/>
              <a:gd name="connsiteY5-714" fmla="*/ 698321 h 2736950"/>
              <a:gd name="connsiteX6-715" fmla="*/ 4757508 w 7149809"/>
              <a:gd name="connsiteY6-716" fmla="*/ 2052536 h 2736950"/>
              <a:gd name="connsiteX7-717" fmla="*/ 5969305 w 7149809"/>
              <a:gd name="connsiteY7-718" fmla="*/ 2736950 h 2736950"/>
              <a:gd name="connsiteX8-719" fmla="*/ 7149809 w 7149809"/>
              <a:gd name="connsiteY8-720" fmla="*/ 2052536 h 2736950"/>
              <a:gd name="connsiteX0-721" fmla="*/ 0 w 7149809"/>
              <a:gd name="connsiteY0-722" fmla="*/ 2071991 h 2736950"/>
              <a:gd name="connsiteX1-723" fmla="*/ 1194700 w 7149809"/>
              <a:gd name="connsiteY1-724" fmla="*/ 1371385 h 2736950"/>
              <a:gd name="connsiteX2-725" fmla="*/ 2390661 w 7149809"/>
              <a:gd name="connsiteY2-726" fmla="*/ 2055218 h 2736950"/>
              <a:gd name="connsiteX3-727" fmla="*/ 2386051 w 7149809"/>
              <a:gd name="connsiteY3-728" fmla="*/ 697619 h 2736950"/>
              <a:gd name="connsiteX4-729" fmla="*/ 3574211 w 7149809"/>
              <a:gd name="connsiteY4-730" fmla="*/ 0 h 2736950"/>
              <a:gd name="connsiteX5-731" fmla="*/ 4770930 w 7149809"/>
              <a:gd name="connsiteY5-732" fmla="*/ 698321 h 2736950"/>
              <a:gd name="connsiteX6-733" fmla="*/ 4757508 w 7149809"/>
              <a:gd name="connsiteY6-734" fmla="*/ 2052536 h 2736950"/>
              <a:gd name="connsiteX7-735" fmla="*/ 5969305 w 7149809"/>
              <a:gd name="connsiteY7-736" fmla="*/ 2736950 h 2736950"/>
              <a:gd name="connsiteX8-737" fmla="*/ 7149809 w 7149809"/>
              <a:gd name="connsiteY8-738" fmla="*/ 2052536 h 2736950"/>
              <a:gd name="connsiteX0-739" fmla="*/ 0 w 7149809"/>
              <a:gd name="connsiteY0-740" fmla="*/ 2071991 h 2736950"/>
              <a:gd name="connsiteX1-741" fmla="*/ 1194700 w 7149809"/>
              <a:gd name="connsiteY1-742" fmla="*/ 1371385 h 2736950"/>
              <a:gd name="connsiteX2-743" fmla="*/ 2390661 w 7149809"/>
              <a:gd name="connsiteY2-744" fmla="*/ 2055218 h 2736950"/>
              <a:gd name="connsiteX3-745" fmla="*/ 2386051 w 7149809"/>
              <a:gd name="connsiteY3-746" fmla="*/ 697619 h 2736950"/>
              <a:gd name="connsiteX4-747" fmla="*/ 3574211 w 7149809"/>
              <a:gd name="connsiteY4-748" fmla="*/ 0 h 2736950"/>
              <a:gd name="connsiteX5-749" fmla="*/ 4770930 w 7149809"/>
              <a:gd name="connsiteY5-750" fmla="*/ 698321 h 2736950"/>
              <a:gd name="connsiteX6-751" fmla="*/ 4757508 w 7149809"/>
              <a:gd name="connsiteY6-752" fmla="*/ 2047456 h 2736950"/>
              <a:gd name="connsiteX7-753" fmla="*/ 5969305 w 7149809"/>
              <a:gd name="connsiteY7-754" fmla="*/ 2736950 h 2736950"/>
              <a:gd name="connsiteX8-755" fmla="*/ 7149809 w 7149809"/>
              <a:gd name="connsiteY8-756" fmla="*/ 2052536 h 2736950"/>
              <a:gd name="connsiteX0-757" fmla="*/ 0 w 7152768"/>
              <a:gd name="connsiteY0-758" fmla="*/ 2063113 h 2736950"/>
              <a:gd name="connsiteX1-759" fmla="*/ 1197659 w 7152768"/>
              <a:gd name="connsiteY1-760" fmla="*/ 1371385 h 2736950"/>
              <a:gd name="connsiteX2-761" fmla="*/ 2393620 w 7152768"/>
              <a:gd name="connsiteY2-762" fmla="*/ 2055218 h 2736950"/>
              <a:gd name="connsiteX3-763" fmla="*/ 2389010 w 7152768"/>
              <a:gd name="connsiteY3-764" fmla="*/ 697619 h 2736950"/>
              <a:gd name="connsiteX4-765" fmla="*/ 3577170 w 7152768"/>
              <a:gd name="connsiteY4-766" fmla="*/ 0 h 2736950"/>
              <a:gd name="connsiteX5-767" fmla="*/ 4773889 w 7152768"/>
              <a:gd name="connsiteY5-768" fmla="*/ 698321 h 2736950"/>
              <a:gd name="connsiteX6-769" fmla="*/ 4760467 w 7152768"/>
              <a:gd name="connsiteY6-770" fmla="*/ 2047456 h 2736950"/>
              <a:gd name="connsiteX7-771" fmla="*/ 5972264 w 7152768"/>
              <a:gd name="connsiteY7-772" fmla="*/ 2736950 h 2736950"/>
              <a:gd name="connsiteX8-773" fmla="*/ 7152768 w 7152768"/>
              <a:gd name="connsiteY8-774" fmla="*/ 2052536 h 2736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/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/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/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/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/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/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/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/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/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/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/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/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/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86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87" name="Content placeholder 47" descr="Click icon to add picture"/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88" name="Content placeholder 47"/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89" name="Content placeholder 47" descr="Click icon to add picture"/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90" name="Content placeholder 47"/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91" name="Content placeholder 47" descr="Click icon to add picture"/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92" name="Content placeholder 47"/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93" name="Content placeholder 47" descr="Click icon to add picture"/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94" name="Content placeholder 47"/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/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/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/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37" name="Picture placeholder"/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/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4" name="Content Placeholder 47" descr="Click icon to add picture"/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6" name="Content Placeholder 47" descr="Click icon to add picture"/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8" name="Content Placeholder 47"/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7" name="Freeform: Shape 24"/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19" name="Freeform: Shape 25"/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/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/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/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/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/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/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/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/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/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/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/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/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/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/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/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/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-1" fmla="*/ 43961 w 732607"/>
              <a:gd name="connsiteY0-2" fmla="*/ 8793 h 1266696"/>
              <a:gd name="connsiteX1-3" fmla="*/ 372701 w 732607"/>
              <a:gd name="connsiteY1-4" fmla="*/ 0 h 1266696"/>
              <a:gd name="connsiteX2-5" fmla="*/ 732607 w 732607"/>
              <a:gd name="connsiteY2-6" fmla="*/ 633348 h 1266696"/>
              <a:gd name="connsiteX3-7" fmla="*/ 372701 w 732607"/>
              <a:gd name="connsiteY3-8" fmla="*/ 1266696 h 1266696"/>
              <a:gd name="connsiteX4-9" fmla="*/ 0 w 732607"/>
              <a:gd name="connsiteY4-10" fmla="*/ 1266696 h 1266696"/>
              <a:gd name="connsiteX5" fmla="*/ 43961 w 732607"/>
              <a:gd name="connsiteY5" fmla="*/ 8793 h 1266696"/>
              <a:gd name="connsiteX0-11" fmla="*/ 8792 w 697438"/>
              <a:gd name="connsiteY0-12" fmla="*/ 8793 h 1266696"/>
              <a:gd name="connsiteX1-13" fmla="*/ 337532 w 697438"/>
              <a:gd name="connsiteY1-14" fmla="*/ 0 h 1266696"/>
              <a:gd name="connsiteX2-15" fmla="*/ 697438 w 697438"/>
              <a:gd name="connsiteY2-16" fmla="*/ 633348 h 1266696"/>
              <a:gd name="connsiteX3-17" fmla="*/ 337532 w 697438"/>
              <a:gd name="connsiteY3-18" fmla="*/ 1266696 h 1266696"/>
              <a:gd name="connsiteX4-19" fmla="*/ 0 w 697438"/>
              <a:gd name="connsiteY4-20" fmla="*/ 1266696 h 1266696"/>
              <a:gd name="connsiteX5-21" fmla="*/ 8792 w 697438"/>
              <a:gd name="connsiteY5-22" fmla="*/ 8793 h 126669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/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/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/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/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/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  <a:endParaRPr lang="en-US" altLang="zh-CN" dirty="0"/>
          </a:p>
        </p:txBody>
      </p:sp>
      <p:sp>
        <p:nvSpPr>
          <p:cNvPr id="26" name="Content placeholder 47" descr="Click icon to add picture"/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  <a:endParaRPr lang="en-US" altLang="zh-CN" dirty="0"/>
          </a:p>
        </p:txBody>
      </p:sp>
      <p:sp>
        <p:nvSpPr>
          <p:cNvPr id="33" name="Content placeholder 47" descr="Click icon to add picture"/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4" name="Content placeholder 47" descr="Click icon to add picture"/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35" name="Content placeholder 47" descr="Click icon to add picture"/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6" name="Freeform: Shape 6"/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/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-1" fmla="*/ 2530205 w 6463478"/>
              <a:gd name="connsiteY0-2" fmla="*/ 0 h 6858000"/>
              <a:gd name="connsiteX1-3" fmla="*/ 4318428 w 6463478"/>
              <a:gd name="connsiteY1-4" fmla="*/ 0 h 6858000"/>
              <a:gd name="connsiteX2-5" fmla="*/ 6463478 w 6463478"/>
              <a:gd name="connsiteY2-6" fmla="*/ 1338386 h 6858000"/>
              <a:gd name="connsiteX3-7" fmla="*/ 6463478 w 6463478"/>
              <a:gd name="connsiteY3-8" fmla="*/ 5624376 h 6858000"/>
              <a:gd name="connsiteX4-9" fmla="*/ 4358603 w 6463478"/>
              <a:gd name="connsiteY4-10" fmla="*/ 6858000 h 6858000"/>
              <a:gd name="connsiteX5-11" fmla="*/ 2570400 w 6463478"/>
              <a:gd name="connsiteY5-12" fmla="*/ 6858000 h 6858000"/>
              <a:gd name="connsiteX6-13" fmla="*/ 17140 w 6463478"/>
              <a:gd name="connsiteY6-14" fmla="*/ 5339864 h 6858000"/>
              <a:gd name="connsiteX7-15" fmla="*/ 0 w 6463478"/>
              <a:gd name="connsiteY7-16" fmla="*/ 1404433 h 6858000"/>
              <a:gd name="connsiteX8" fmla="*/ 2530205 w 6463478"/>
              <a:gd name="connsiteY8" fmla="*/ 0 h 6858000"/>
              <a:gd name="connsiteX0-17" fmla="*/ 2513726 w 6446999"/>
              <a:gd name="connsiteY0-18" fmla="*/ 0 h 6858000"/>
              <a:gd name="connsiteX1-19" fmla="*/ 4301949 w 6446999"/>
              <a:gd name="connsiteY1-20" fmla="*/ 0 h 6858000"/>
              <a:gd name="connsiteX2-21" fmla="*/ 6446999 w 6446999"/>
              <a:gd name="connsiteY2-22" fmla="*/ 1338386 h 6858000"/>
              <a:gd name="connsiteX3-23" fmla="*/ 6446999 w 6446999"/>
              <a:gd name="connsiteY3-24" fmla="*/ 5624376 h 6858000"/>
              <a:gd name="connsiteX4-25" fmla="*/ 4342124 w 6446999"/>
              <a:gd name="connsiteY4-26" fmla="*/ 6858000 h 6858000"/>
              <a:gd name="connsiteX5-27" fmla="*/ 2553921 w 6446999"/>
              <a:gd name="connsiteY5-28" fmla="*/ 6858000 h 6858000"/>
              <a:gd name="connsiteX6-29" fmla="*/ 661 w 6446999"/>
              <a:gd name="connsiteY6-30" fmla="*/ 5339864 h 6858000"/>
              <a:gd name="connsiteX7-31" fmla="*/ 299 w 6446999"/>
              <a:gd name="connsiteY7-32" fmla="*/ 1396044 h 6858000"/>
              <a:gd name="connsiteX8-33" fmla="*/ 2513726 w 6446999"/>
              <a:gd name="connsiteY8-34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/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/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/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Content placeholder 47"/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/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/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/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/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/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  <a:endParaRPr lang="en-US" dirty="0"/>
          </a:p>
        </p:txBody>
      </p:sp>
      <p:sp>
        <p:nvSpPr>
          <p:cNvPr id="11" name="subtitle 47"/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" name="Freeform: Shape 5"/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/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/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-1" fmla="*/ 2187388 w 4387647"/>
              <a:gd name="connsiteY0-2" fmla="*/ 0 h 5032188"/>
              <a:gd name="connsiteX1-3" fmla="*/ 4386729 w 4387647"/>
              <a:gd name="connsiteY1-4" fmla="*/ 1261035 h 5032188"/>
              <a:gd name="connsiteX2-5" fmla="*/ 4384192 w 4387647"/>
              <a:gd name="connsiteY2-6" fmla="*/ 3783287 h 5032188"/>
              <a:gd name="connsiteX3-7" fmla="*/ 2193365 w 4387647"/>
              <a:gd name="connsiteY3-8" fmla="*/ 5032188 h 5032188"/>
              <a:gd name="connsiteX4-9" fmla="*/ 0 w 4387647"/>
              <a:gd name="connsiteY4-10" fmla="*/ 3783106 h 5032188"/>
              <a:gd name="connsiteX5-11" fmla="*/ 0 w 4387647"/>
              <a:gd name="connsiteY5-12" fmla="*/ 1267012 h 5032188"/>
              <a:gd name="connsiteX6-13" fmla="*/ 2187388 w 4387647"/>
              <a:gd name="connsiteY6-14" fmla="*/ 0 h 503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/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3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1" name="Content placeholder 47"/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/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2" name="Content placeholder 47"/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2" name="Content placeholder 47"/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/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0" name="Content placeholder 47"/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3" name="Content placeholder 47"/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/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26" name="Content placeholder 47"/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/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/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0" name="Content placeholder 47"/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56" name="Content placeholder 47"/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/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2" name="Content placeholder 47"/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8" name="Content placeholder 47"/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/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4" name="Content placeholder 47"/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1" name="Content placeholder 47"/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/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46" name="Content placeholder 47"/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49" name="Content placeholder 47"/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/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0" name="Content placeholder 47"/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2" name="Content placeholder 47"/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/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2" name="Content placeholder 47"/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55" name="Content placeholder 47"/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/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58" name="Content placeholder 47"/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63" name="Content placeholder 47"/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-1" fmla="*/ 0 w 4816475"/>
              <a:gd name="connsiteY0-2" fmla="*/ 2407443 h 4814886"/>
              <a:gd name="connsiteX1-3" fmla="*/ 2199402 w 4816475"/>
              <a:gd name="connsiteY1-4" fmla="*/ 243840 h 4814886"/>
              <a:gd name="connsiteX2-5" fmla="*/ 3612753 w 4816475"/>
              <a:gd name="connsiteY2-6" fmla="*/ 0 h 4814886"/>
              <a:gd name="connsiteX3-7" fmla="*/ 4816475 w 4816475"/>
              <a:gd name="connsiteY3-8" fmla="*/ 2407443 h 4814886"/>
              <a:gd name="connsiteX4-9" fmla="*/ 3612753 w 4816475"/>
              <a:gd name="connsiteY4-10" fmla="*/ 4814886 h 4814886"/>
              <a:gd name="connsiteX5-11" fmla="*/ 1203722 w 4816475"/>
              <a:gd name="connsiteY5-12" fmla="*/ 4814886 h 4814886"/>
              <a:gd name="connsiteX6-13" fmla="*/ 0 w 4816475"/>
              <a:gd name="connsiteY6-14" fmla="*/ 2407443 h 4814886"/>
              <a:gd name="connsiteX0-15" fmla="*/ 0 w 4816475"/>
              <a:gd name="connsiteY0-16" fmla="*/ 2163603 h 4571046"/>
              <a:gd name="connsiteX1-17" fmla="*/ 2199402 w 4816475"/>
              <a:gd name="connsiteY1-18" fmla="*/ 0 h 4571046"/>
              <a:gd name="connsiteX2-19" fmla="*/ 4608433 w 4816475"/>
              <a:gd name="connsiteY2-20" fmla="*/ 721360 h 4571046"/>
              <a:gd name="connsiteX3-21" fmla="*/ 4816475 w 4816475"/>
              <a:gd name="connsiteY3-22" fmla="*/ 2163603 h 4571046"/>
              <a:gd name="connsiteX4-23" fmla="*/ 3612753 w 4816475"/>
              <a:gd name="connsiteY4-24" fmla="*/ 4571046 h 4571046"/>
              <a:gd name="connsiteX5-25" fmla="*/ 1203722 w 4816475"/>
              <a:gd name="connsiteY5-26" fmla="*/ 4571046 h 4571046"/>
              <a:gd name="connsiteX6-27" fmla="*/ 0 w 4816475"/>
              <a:gd name="connsiteY6-28" fmla="*/ 2163603 h 4571046"/>
              <a:gd name="connsiteX0-29" fmla="*/ 0 w 4958715"/>
              <a:gd name="connsiteY0-30" fmla="*/ 2163603 h 4571046"/>
              <a:gd name="connsiteX1-31" fmla="*/ 2199402 w 4958715"/>
              <a:gd name="connsiteY1-32" fmla="*/ 0 h 4571046"/>
              <a:gd name="connsiteX2-33" fmla="*/ 4608433 w 4958715"/>
              <a:gd name="connsiteY2-34" fmla="*/ 721360 h 4571046"/>
              <a:gd name="connsiteX3-35" fmla="*/ 4958715 w 4958715"/>
              <a:gd name="connsiteY3-36" fmla="*/ 2803683 h 4571046"/>
              <a:gd name="connsiteX4-37" fmla="*/ 3612753 w 4958715"/>
              <a:gd name="connsiteY4-38" fmla="*/ 4571046 h 4571046"/>
              <a:gd name="connsiteX5-39" fmla="*/ 1203722 w 4958715"/>
              <a:gd name="connsiteY5-40" fmla="*/ 4571046 h 4571046"/>
              <a:gd name="connsiteX6-41" fmla="*/ 0 w 4958715"/>
              <a:gd name="connsiteY6-42" fmla="*/ 2163603 h 4571046"/>
              <a:gd name="connsiteX0-43" fmla="*/ 0 w 4916043"/>
              <a:gd name="connsiteY0-44" fmla="*/ 1273587 h 4571046"/>
              <a:gd name="connsiteX1-45" fmla="*/ 2156730 w 4916043"/>
              <a:gd name="connsiteY1-46" fmla="*/ 0 h 4571046"/>
              <a:gd name="connsiteX2-47" fmla="*/ 4565761 w 4916043"/>
              <a:gd name="connsiteY2-48" fmla="*/ 721360 h 4571046"/>
              <a:gd name="connsiteX3-49" fmla="*/ 4916043 w 4916043"/>
              <a:gd name="connsiteY3-50" fmla="*/ 2803683 h 4571046"/>
              <a:gd name="connsiteX4-51" fmla="*/ 3570081 w 4916043"/>
              <a:gd name="connsiteY4-52" fmla="*/ 4571046 h 4571046"/>
              <a:gd name="connsiteX5-53" fmla="*/ 1161050 w 4916043"/>
              <a:gd name="connsiteY5-54" fmla="*/ 4571046 h 4571046"/>
              <a:gd name="connsiteX6-55" fmla="*/ 0 w 4916043"/>
              <a:gd name="connsiteY6-56" fmla="*/ 1273587 h 4571046"/>
              <a:gd name="connsiteX0-57" fmla="*/ 0 w 4916043"/>
              <a:gd name="connsiteY0-58" fmla="*/ 1273587 h 4571046"/>
              <a:gd name="connsiteX1-59" fmla="*/ 2156730 w 4916043"/>
              <a:gd name="connsiteY1-60" fmla="*/ 0 h 4571046"/>
              <a:gd name="connsiteX2-61" fmla="*/ 4565761 w 4916043"/>
              <a:gd name="connsiteY2-62" fmla="*/ 721360 h 4571046"/>
              <a:gd name="connsiteX3-63" fmla="*/ 4916043 w 4916043"/>
              <a:gd name="connsiteY3-64" fmla="*/ 2803683 h 4571046"/>
              <a:gd name="connsiteX4-65" fmla="*/ 3570081 w 4916043"/>
              <a:gd name="connsiteY4-66" fmla="*/ 4571046 h 4571046"/>
              <a:gd name="connsiteX5-67" fmla="*/ 21098 w 4916043"/>
              <a:gd name="connsiteY5-68" fmla="*/ 3815142 h 4571046"/>
              <a:gd name="connsiteX6-69" fmla="*/ 0 w 4916043"/>
              <a:gd name="connsiteY6-70" fmla="*/ 1273587 h 4571046"/>
              <a:gd name="connsiteX0-71" fmla="*/ 0 w 4916043"/>
              <a:gd name="connsiteY0-72" fmla="*/ 1273587 h 5066346"/>
              <a:gd name="connsiteX1-73" fmla="*/ 2156730 w 4916043"/>
              <a:gd name="connsiteY1-74" fmla="*/ 0 h 5066346"/>
              <a:gd name="connsiteX2-75" fmla="*/ 4565761 w 4916043"/>
              <a:gd name="connsiteY2-76" fmla="*/ 721360 h 5066346"/>
              <a:gd name="connsiteX3-77" fmla="*/ 4916043 w 4916043"/>
              <a:gd name="connsiteY3-78" fmla="*/ 2803683 h 5066346"/>
              <a:gd name="connsiteX4-79" fmla="*/ 2236581 w 4916043"/>
              <a:gd name="connsiteY4-80" fmla="*/ 5066346 h 5066346"/>
              <a:gd name="connsiteX5-81" fmla="*/ 21098 w 4916043"/>
              <a:gd name="connsiteY5-82" fmla="*/ 3815142 h 5066346"/>
              <a:gd name="connsiteX6-83" fmla="*/ 0 w 4916043"/>
              <a:gd name="connsiteY6-84" fmla="*/ 1273587 h 5066346"/>
              <a:gd name="connsiteX0-85" fmla="*/ 0 w 4565761"/>
              <a:gd name="connsiteY0-86" fmla="*/ 1273587 h 5066346"/>
              <a:gd name="connsiteX1-87" fmla="*/ 2156730 w 4565761"/>
              <a:gd name="connsiteY1-88" fmla="*/ 0 h 5066346"/>
              <a:gd name="connsiteX2-89" fmla="*/ 4565761 w 4565761"/>
              <a:gd name="connsiteY2-90" fmla="*/ 721360 h 5066346"/>
              <a:gd name="connsiteX3-91" fmla="*/ 4405503 w 4565761"/>
              <a:gd name="connsiteY3-92" fmla="*/ 3801903 h 5066346"/>
              <a:gd name="connsiteX4-93" fmla="*/ 2236581 w 4565761"/>
              <a:gd name="connsiteY4-94" fmla="*/ 5066346 h 5066346"/>
              <a:gd name="connsiteX5-95" fmla="*/ 21098 w 4565761"/>
              <a:gd name="connsiteY5-96" fmla="*/ 3815142 h 5066346"/>
              <a:gd name="connsiteX6-97" fmla="*/ 0 w 4565761"/>
              <a:gd name="connsiteY6-98" fmla="*/ 1273587 h 5066346"/>
              <a:gd name="connsiteX0-99" fmla="*/ 0 w 4405503"/>
              <a:gd name="connsiteY0-100" fmla="*/ 1273587 h 5066346"/>
              <a:gd name="connsiteX1-101" fmla="*/ 2156730 w 4405503"/>
              <a:gd name="connsiteY1-102" fmla="*/ 0 h 5066346"/>
              <a:gd name="connsiteX2-103" fmla="*/ 4398121 w 4405503"/>
              <a:gd name="connsiteY2-104" fmla="*/ 1277620 h 5066346"/>
              <a:gd name="connsiteX3-105" fmla="*/ 4405503 w 4405503"/>
              <a:gd name="connsiteY3-106" fmla="*/ 3801903 h 5066346"/>
              <a:gd name="connsiteX4-107" fmla="*/ 2236581 w 4405503"/>
              <a:gd name="connsiteY4-108" fmla="*/ 5066346 h 5066346"/>
              <a:gd name="connsiteX5-109" fmla="*/ 21098 w 4405503"/>
              <a:gd name="connsiteY5-110" fmla="*/ 3815142 h 5066346"/>
              <a:gd name="connsiteX6-111" fmla="*/ 0 w 4405503"/>
              <a:gd name="connsiteY6-112" fmla="*/ 1273587 h 5066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/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  <a:endParaRPr lang="en-US" altLang="zh-CN" dirty="0"/>
          </a:p>
        </p:txBody>
      </p:sp>
      <p:sp>
        <p:nvSpPr>
          <p:cNvPr id="60" name="Content placeholder 47"/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  <a:endParaRPr lang="en-US" altLang="zh-C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/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alligraphy" panose="03010101010101010101" pitchFamily="66" charset="0"/>
              </a:rPr>
              <a:t>AI Chatbot </a:t>
            </a:r>
            <a:endParaRPr lang="en-US" dirty="0">
              <a:latin typeface="Lucida Calligraphy" panose="03010101010101010101" pitchFamily="66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379507" cy="824790"/>
          </a:xfrm>
        </p:spPr>
        <p:txBody>
          <a:bodyPr/>
          <a:lstStyle/>
          <a:p>
            <a:r>
              <a:rPr lang="en-US" sz="1600" b="1" dirty="0"/>
              <a:t>Under Guidance of </a:t>
            </a:r>
            <a:endParaRPr lang="en-US" sz="1600" b="1" dirty="0"/>
          </a:p>
          <a:p>
            <a:r>
              <a:rPr lang="en-US" b="1" dirty="0"/>
              <a:t>Ashutosh Sir </a:t>
            </a:r>
            <a:endParaRPr lang="en-US" b="1" dirty="0"/>
          </a:p>
          <a:p>
            <a:endParaRPr lang="en-US" dirty="0"/>
          </a:p>
        </p:txBody>
      </p:sp>
      <p:pic>
        <p:nvPicPr>
          <p:cNvPr id="30" name="Picture Placeholder 29" descr="People in an office discussing work over a laptop&#10;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1"/>
          <a:srcRect t="1875" r="1875"/>
          <a:stretch>
            <a:fillRect/>
          </a:stretch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/>
          <p:cNvSpPr/>
          <p:nvPr/>
        </p:nvSpPr>
        <p:spPr>
          <a:xfrm>
            <a:off x="10278223" y="11306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/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Title 6"/>
          <p:cNvSpPr txBox="1"/>
          <p:nvPr/>
        </p:nvSpPr>
        <p:spPr>
          <a:xfrm>
            <a:off x="275819" y="238335"/>
            <a:ext cx="8821999" cy="1166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  <a:latin typeface="Lucida Calligraphy" panose="03010101010101010101" pitchFamily="66" charset="0"/>
              </a:rPr>
              <a:t>Rungta College OF Engineering and Technology</a:t>
            </a:r>
            <a:endParaRPr lang="en-US" dirty="0">
              <a:solidFill>
                <a:srgbClr val="C0000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249382" y="692727"/>
            <a:ext cx="5559302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b="1" dirty="0"/>
              <a:t>2. Generating response:</a:t>
            </a:r>
            <a:endParaRPr lang="en-US" sz="2400" b="1" dirty="0"/>
          </a:p>
          <a:p>
            <a:endParaRPr lang="en-US" sz="2400" dirty="0"/>
          </a:p>
          <a:p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Microsoft YaHei" panose="020B0503020204020204" charset="-122"/>
              <a:cs typeface="Posterama" panose="020B0504020200020000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382" y="1538317"/>
            <a:ext cx="11593543" cy="189068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831" y="2363692"/>
            <a:ext cx="3176124" cy="1688906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Automation </a:t>
            </a:r>
            <a:b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in Action</a:t>
            </a:r>
            <a:br>
              <a:rPr lang="en-US" sz="2800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endParaRPr lang="en-US" sz="28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6" name="Title 1"/>
          <p:cNvSpPr txBox="1"/>
          <p:nvPr/>
        </p:nvSpPr>
        <p:spPr>
          <a:xfrm>
            <a:off x="5975624" y="1865746"/>
            <a:ext cx="5218545" cy="26847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The script continuously monitors the chat</a:t>
            </a:r>
            <a:endParaRPr lang="en-US" sz="24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Responds only when the designated sender sends a message</a:t>
            </a:r>
            <a:endParaRPr lang="en-US" sz="24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Ensures human-like typing and interaction</a:t>
            </a:r>
            <a:endParaRPr lang="en-US" sz="2400" b="0" dirty="0"/>
          </a:p>
          <a:p>
            <a:endParaRPr lang="en-US" sz="2400" b="0" dirty="0"/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525" y="1291750"/>
            <a:ext cx="3746885" cy="2577650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Challenges </a:t>
            </a:r>
            <a:b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&amp; </a:t>
            </a:r>
            <a:b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Considerations</a:t>
            </a:r>
            <a:br>
              <a:rPr lang="en-US" sz="2800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endParaRPr lang="en-US" sz="28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6" name="Title 1"/>
          <p:cNvSpPr txBox="1"/>
          <p:nvPr/>
        </p:nvSpPr>
        <p:spPr>
          <a:xfrm>
            <a:off x="1259225" y="1939322"/>
            <a:ext cx="4518122" cy="16889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 txBox="1"/>
          <p:nvPr/>
        </p:nvSpPr>
        <p:spPr>
          <a:xfrm>
            <a:off x="282971" y="1928423"/>
            <a:ext cx="4518122" cy="16889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1139152" y="1766139"/>
            <a:ext cx="4518122" cy="36177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 txBox="1"/>
          <p:nvPr/>
        </p:nvSpPr>
        <p:spPr>
          <a:xfrm>
            <a:off x="5126183" y="1117761"/>
            <a:ext cx="6412942" cy="33320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Delays in response time</a:t>
            </a:r>
            <a:r>
              <a:rPr lang="en-US" sz="2400" dirty="0"/>
              <a:t>: </a:t>
            </a:r>
            <a:r>
              <a:rPr lang="en-US" sz="2400" b="0" dirty="0"/>
              <a:t>Adjusting </a:t>
            </a:r>
            <a:r>
              <a:rPr lang="en-US" sz="2400" b="0" dirty="0" err="1"/>
              <a:t>time.sleep</a:t>
            </a:r>
            <a:r>
              <a:rPr lang="en-US" sz="2400" b="0" dirty="0"/>
              <a:t>() appropriately</a:t>
            </a:r>
            <a:endParaRPr lang="en-US" sz="24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Clipboard access issues</a:t>
            </a:r>
            <a:r>
              <a:rPr lang="en-US" sz="2400" dirty="0"/>
              <a:t>: </a:t>
            </a:r>
            <a:r>
              <a:rPr lang="en-US" sz="2400" b="0" dirty="0"/>
              <a:t>Ensuring permissions</a:t>
            </a:r>
            <a:endParaRPr lang="en-US" sz="24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 Maintaining conversational context</a:t>
            </a:r>
            <a:r>
              <a:rPr lang="en-US" sz="2400" dirty="0"/>
              <a:t>: </a:t>
            </a:r>
            <a:r>
              <a:rPr lang="en-US" sz="2400" b="0" dirty="0"/>
              <a:t>Keeping track of chat history</a:t>
            </a:r>
            <a:endParaRPr lang="en-US" sz="2400" b="0" dirty="0"/>
          </a:p>
          <a:p>
            <a:endParaRPr lang="en-US" sz="2400" dirty="0"/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862" y="2096656"/>
            <a:ext cx="4518122" cy="1688906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Future </a:t>
            </a:r>
            <a:b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Enhancements</a:t>
            </a:r>
            <a:br>
              <a:rPr lang="en-US" sz="2800" dirty="0">
                <a:solidFill>
                  <a:srgbClr val="002060"/>
                </a:solidFill>
              </a:rPr>
            </a:b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6" name="Title 1"/>
          <p:cNvSpPr txBox="1"/>
          <p:nvPr/>
        </p:nvSpPr>
        <p:spPr>
          <a:xfrm>
            <a:off x="5419901" y="2253673"/>
            <a:ext cx="5164972" cy="2219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Adding support for multiple users</a:t>
            </a:r>
            <a:endParaRPr lang="en-US" sz="24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Improving response variety and      humor</a:t>
            </a:r>
            <a:endParaRPr lang="en-US" sz="24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dirty="0"/>
              <a:t> Enhancing security to prevent bot detection</a:t>
            </a:r>
            <a:endParaRPr lang="en-US" sz="2400" b="0" dirty="0"/>
          </a:p>
          <a:p>
            <a:endParaRPr lang="en-US" sz="2400" b="0" dirty="0"/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/>
          <p:cNvSpPr>
            <a:spLocks noGrp="1"/>
          </p:cNvSpPr>
          <p:nvPr>
            <p:ph type="title"/>
          </p:nvPr>
        </p:nvSpPr>
        <p:spPr>
          <a:xfrm>
            <a:off x="4550704" y="1690879"/>
            <a:ext cx="6599429" cy="126475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Lucida Calligraphy" panose="03010101010101010101" pitchFamily="66" charset="0"/>
              </a:rPr>
              <a:t>Conclusion</a:t>
            </a:r>
            <a:br>
              <a:rPr lang="en-US" dirty="0"/>
            </a:br>
            <a:endParaRPr lang="en-US" dirty="0"/>
          </a:p>
        </p:txBody>
      </p:sp>
      <p:pic>
        <p:nvPicPr>
          <p:cNvPr id="26" name="Picture Placeholder 25" descr="Layout of website design sketches on white paper"/>
          <p:cNvPicPr>
            <a:picLocks noGrp="1" noChangeAspect="1"/>
          </p:cNvPicPr>
          <p:nvPr>
            <p:ph type="pic" sz="quarter" idx="51"/>
          </p:nvPr>
        </p:nvPicPr>
        <p:blipFill>
          <a:blip r:embed="rId1" cstate="print"/>
          <a:srcRect/>
          <a:stretch>
            <a:fillRect/>
          </a:stretch>
        </p:blipFill>
        <p:spPr/>
      </p:pic>
      <p:sp>
        <p:nvSpPr>
          <p:cNvPr id="37" name="Text Placeholder 36"/>
          <p:cNvSpPr>
            <a:spLocks noGrp="1"/>
          </p:cNvSpPr>
          <p:nvPr>
            <p:ph type="body" sz="quarter" idx="27"/>
          </p:nvPr>
        </p:nvSpPr>
        <p:spPr>
          <a:xfrm>
            <a:off x="4550704" y="2189181"/>
            <a:ext cx="5664713" cy="18655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Recap of how the automation script works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Benefits of automating responses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Potential improvements for future versions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6225308" y="2873157"/>
            <a:ext cx="4821381" cy="1325563"/>
          </a:xfrm>
        </p:spPr>
        <p:txBody>
          <a:bodyPr/>
          <a:lstStyle/>
          <a:p>
            <a:r>
              <a:rPr lang="en-US" sz="9600" dirty="0">
                <a:solidFill>
                  <a:srgbClr val="263E5A"/>
                </a:solidFill>
                <a:latin typeface="Brush Script MT" panose="03060802040406070304" pitchFamily="66" charset="0"/>
              </a:rPr>
              <a:t>Thank you</a:t>
            </a:r>
            <a:endParaRPr lang="en-US" sz="9600" dirty="0">
              <a:solidFill>
                <a:srgbClr val="263E5A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14" name="Picture Placeholder 13" descr="People working in office"/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1" cstate="print"/>
          <a:srcRect/>
          <a:stretch>
            <a:fillRect/>
          </a:stretch>
        </p:blipFill>
        <p:spPr/>
      </p:pic>
      <p:pic>
        <p:nvPicPr>
          <p:cNvPr id="16" name="Picture Placeholder 15" descr="People in an office discussing work over a laptop&#10;"/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2" cstate="print"/>
          <a:srcRect/>
          <a:stretch>
            <a:fillRect/>
          </a:stretch>
        </p:blipFill>
        <p:spPr/>
      </p:pic>
      <p:pic>
        <p:nvPicPr>
          <p:cNvPr id="18" name="Picture Placeholder 17" descr="Layout of website design sketches on white paper"/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/>
          <a:srcRect/>
          <a:stretch>
            <a:fillRect/>
          </a:stretch>
        </p:blipFill>
        <p:spPr/>
      </p:pic>
      <p:pic>
        <p:nvPicPr>
          <p:cNvPr id="28" name="Picture Placeholder 27" descr="Businesswoman reviewing sticky notes on a wall"/>
          <p:cNvPicPr>
            <a:picLocks noGrp="1" noChangeAspect="1"/>
          </p:cNvPicPr>
          <p:nvPr>
            <p:ph type="pic" sz="quarter" idx="50"/>
          </p:nvPr>
        </p:nvPicPr>
        <p:blipFill>
          <a:blip r:embed="rId4" cstate="print"/>
          <a:srcRect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alligraphy" panose="03010101010101010101" pitchFamily="66" charset="0"/>
              </a:rPr>
              <a:t>Meet our team</a:t>
            </a:r>
            <a:endParaRPr lang="en-US" dirty="0">
              <a:latin typeface="Lucida Calligraphy" panose="03010101010101010101" pitchFamily="66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225712" y="4625477"/>
            <a:ext cx="1741633" cy="506399"/>
          </a:xfrm>
        </p:spPr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Ashish </a:t>
            </a:r>
            <a:r>
              <a:rPr lang="en-US" dirty="0" err="1">
                <a:latin typeface="Calisto MT" panose="02040603050505030304" pitchFamily="18" charset="0"/>
              </a:rPr>
              <a:t>Chandravanshi</a:t>
            </a:r>
            <a:r>
              <a:rPr lang="en-US" dirty="0">
                <a:latin typeface="Calisto MT" panose="02040603050505030304" pitchFamily="18" charset="0"/>
              </a:rPr>
              <a:t> </a:t>
            </a:r>
            <a:endParaRPr lang="en-US" dirty="0">
              <a:latin typeface="Calisto MT" panose="02040603050505030304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54"/>
          </p:nvPr>
        </p:nvSpPr>
        <p:spPr>
          <a:xfrm>
            <a:off x="2542032" y="4045832"/>
            <a:ext cx="1743641" cy="506399"/>
          </a:xfrm>
        </p:spPr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Satyam Kumar </a:t>
            </a:r>
            <a:endParaRPr lang="en-US" dirty="0">
              <a:latin typeface="Calisto MT" panose="02040603050505030304" pitchFamily="18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52"/>
          </p:nvPr>
        </p:nvSpPr>
        <p:spPr>
          <a:xfrm>
            <a:off x="4879437" y="4625477"/>
            <a:ext cx="2098039" cy="506399"/>
          </a:xfrm>
        </p:spPr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Shivam Kumar </a:t>
            </a:r>
            <a:endParaRPr lang="en-US" dirty="0">
              <a:latin typeface="Calisto MT" panose="02040603050505030304" pitchFamily="18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56"/>
          </p:nvPr>
        </p:nvSpPr>
        <p:spPr>
          <a:xfrm>
            <a:off x="9649968" y="4552231"/>
            <a:ext cx="2098039" cy="506399"/>
          </a:xfrm>
        </p:spPr>
        <p:txBody>
          <a:bodyPr/>
          <a:lstStyle/>
          <a:p>
            <a:r>
              <a:rPr lang="en-US" dirty="0">
                <a:latin typeface="Calisto MT" panose="02040603050505030304" pitchFamily="18" charset="0"/>
              </a:rPr>
              <a:t>Ashish Vishwakarma </a:t>
            </a:r>
            <a:endParaRPr lang="en-US" dirty="0">
              <a:latin typeface="Calisto MT" panose="0204060305050503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 dirty="0"/>
              <a:t>Automating Chat Interactions with Python and OpenAI API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14" name="Text Placeholder 25"/>
          <p:cNvSpPr txBox="1"/>
          <p:nvPr/>
        </p:nvSpPr>
        <p:spPr>
          <a:xfrm>
            <a:off x="7119204" y="3701104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sto MT" panose="02040603050505030304" pitchFamily="18" charset="0"/>
              </a:rPr>
              <a:t>Swati </a:t>
            </a:r>
            <a:endParaRPr lang="en-US" dirty="0">
              <a:latin typeface="Calisto MT" panose="0204060305050503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512572" y="3435545"/>
            <a:ext cx="2794045" cy="1740114"/>
          </a:xfrm>
        </p:spPr>
        <p:txBody>
          <a:bodyPr/>
          <a:lstStyle/>
          <a:p>
            <a:r>
              <a:rPr lang="en-US" altLang="zh-CN" dirty="0">
                <a:latin typeface="Lucida Calligraphy" panose="03010101010101010101" pitchFamily="66" charset="0"/>
              </a:rPr>
              <a:t>Agenda</a:t>
            </a:r>
            <a:endParaRPr lang="en-US" dirty="0">
              <a:latin typeface="Lucida Calligraphy" panose="03010101010101010101" pitchFamily="66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Abstract </a:t>
            </a:r>
            <a:endParaRPr lang="en-US" b="1" dirty="0">
              <a:latin typeface="Lucida Calligraphy" panose="03010101010101010101" pitchFamily="66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Tools and Libraries </a:t>
            </a:r>
            <a:endParaRPr lang="en-US" b="1" dirty="0">
              <a:latin typeface="Lucida Calligraphy" panose="03010101010101010101" pitchFamily="66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Steps Involved</a:t>
            </a:r>
            <a:endParaRPr lang="en-US" b="1" dirty="0">
              <a:latin typeface="Lucida Calligraphy" panose="03010101010101010101" pitchFamily="66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Code breakdown</a:t>
            </a:r>
            <a:endParaRPr lang="en-US" b="1" dirty="0">
              <a:latin typeface="Lucida Calligraphy" panose="03010101010101010101" pitchFamily="66" charset="0"/>
            </a:endParaRPr>
          </a:p>
          <a:p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1" dirty="0">
                <a:latin typeface="Lucida Calligraphy" panose="03010101010101010101" pitchFamily="66" charset="0"/>
              </a:rPr>
              <a:t>Automation in action</a:t>
            </a:r>
            <a:endParaRPr lang="en-US" b="1" dirty="0">
              <a:latin typeface="Lucida Calligraphy" panose="03010101010101010101" pitchFamily="66" charset="0"/>
            </a:endParaRPr>
          </a:p>
        </p:txBody>
      </p:sp>
      <p:sp>
        <p:nvSpPr>
          <p:cNvPr id="21" name="Footer Placeholder 19"/>
          <p:cNvSpPr txBox="1"/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Lucida Calligraphy" panose="03010101010101010101" pitchFamily="66" charset="0"/>
              </a:rPr>
              <a:t>Abstract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/>
          </p:nvPr>
        </p:nvSpPr>
        <p:spPr>
          <a:xfrm>
            <a:off x="509573" y="3435545"/>
            <a:ext cx="4810571" cy="196772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Overview of the automation script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Purpose: Automate responses in a chat application using Python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Technologies used: </a:t>
            </a:r>
            <a:r>
              <a:rPr lang="en-US" sz="2000" dirty="0" err="1"/>
              <a:t>PyAutoGUI</a:t>
            </a:r>
            <a:r>
              <a:rPr lang="en-US" sz="2000" dirty="0"/>
              <a:t>, </a:t>
            </a:r>
            <a:r>
              <a:rPr lang="en-US" sz="2000" dirty="0" err="1"/>
              <a:t>Pyperclip</a:t>
            </a:r>
            <a:r>
              <a:rPr lang="en-US" sz="2000" dirty="0"/>
              <a:t>, Gemini API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12" name="Picture Placeholder 11" descr="People around a table on their laptops"/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1" cstate="print"/>
          <a:srcRect/>
          <a:stretch>
            <a:fillRect/>
          </a:stretch>
        </p:blipFill>
        <p:spPr/>
      </p:pic>
      <p:sp>
        <p:nvSpPr>
          <p:cNvPr id="6" name="Freeform: Shape 5"/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1663668" y="3429000"/>
            <a:ext cx="2512291" cy="801254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Tools &amp; Libraries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6749357" y="1450109"/>
            <a:ext cx="4434129" cy="328814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PyAutoGUI</a:t>
            </a:r>
            <a:r>
              <a:rPr lang="en-US" dirty="0"/>
              <a:t>: </a:t>
            </a:r>
            <a:r>
              <a:rPr lang="en-US" b="0" dirty="0"/>
              <a:t>Automates GUI interactions</a:t>
            </a:r>
            <a:endParaRPr lang="en-US" b="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b="1" dirty="0" err="1"/>
              <a:t>Pyperclip</a:t>
            </a:r>
            <a:r>
              <a:rPr lang="en-US" dirty="0"/>
              <a:t>: </a:t>
            </a:r>
            <a:r>
              <a:rPr lang="en-US" b="0" dirty="0"/>
              <a:t>Handles clipboard operations</a:t>
            </a:r>
            <a:endParaRPr lang="en-US" b="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 OpenAI API</a:t>
            </a:r>
            <a:r>
              <a:rPr lang="en-US" dirty="0"/>
              <a:t>: </a:t>
            </a:r>
            <a:r>
              <a:rPr lang="en-US" b="0" dirty="0"/>
              <a:t>Generates chatbot responses</a:t>
            </a:r>
            <a:endParaRPr lang="en-US" b="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 Time Module</a:t>
            </a:r>
            <a:r>
              <a:rPr lang="en-US" dirty="0"/>
              <a:t>: </a:t>
            </a:r>
            <a:r>
              <a:rPr lang="en-US" b="0" dirty="0"/>
              <a:t>Adds delays for smooth execution</a:t>
            </a:r>
            <a:endParaRPr lang="en-US" b="0" dirty="0"/>
          </a:p>
          <a:p>
            <a:endParaRPr lang="en-US" b="1" dirty="0"/>
          </a:p>
        </p:txBody>
      </p:sp>
      <p:pic>
        <p:nvPicPr>
          <p:cNvPr id="48" name="Picture placeholder 19" descr="Layout of website design sketches on white paper"/>
          <p:cNvPicPr>
            <a:picLocks noGrp="1" noChangeAspect="1"/>
          </p:cNvPicPr>
          <p:nvPr>
            <p:ph type="pic" sz="quarter" idx="47"/>
          </p:nvPr>
        </p:nvPicPr>
        <p:blipFill>
          <a:blip r:embed="rId1"/>
          <a:srcRect/>
          <a:stretch>
            <a:fillRect/>
          </a:stretch>
        </p:blipFill>
        <p:spPr>
          <a:xfrm>
            <a:off x="396983" y="537452"/>
            <a:ext cx="5045662" cy="5783096"/>
          </a:xfrm>
          <a:blipFill>
            <a:blip r:embed="rId2"/>
            <a:stretch>
              <a:fillRect/>
            </a:stretch>
          </a:blipFill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22107" y="1154544"/>
            <a:ext cx="4969165" cy="3805382"/>
          </a:xfrm>
        </p:spPr>
        <p:txBody>
          <a:bodyPr/>
          <a:lstStyle/>
          <a:p>
            <a:r>
              <a:rPr lang="en-US" sz="2400" b="0" dirty="0"/>
              <a:t>1. Open chat application</a:t>
            </a:r>
            <a:br>
              <a:rPr lang="en-US" sz="2400" b="0" dirty="0"/>
            </a:br>
            <a:r>
              <a:rPr lang="en-US" sz="2400" b="0" dirty="0"/>
              <a:t>2. Copy latest chat messages</a:t>
            </a:r>
            <a:br>
              <a:rPr lang="en-US" sz="2400" b="0" dirty="0"/>
            </a:br>
            <a:r>
              <a:rPr lang="en-US" sz="2400" b="0" dirty="0"/>
              <a:t>3. Analyze sender and message history</a:t>
            </a:r>
            <a:br>
              <a:rPr lang="en-US" sz="2400" b="0" dirty="0"/>
            </a:br>
            <a:r>
              <a:rPr lang="en-US" sz="2400" b="0" dirty="0"/>
              <a:t>4. Generate a witty response using OpenAI</a:t>
            </a:r>
            <a:br>
              <a:rPr lang="en-US" sz="2400" b="0" dirty="0"/>
            </a:br>
            <a:r>
              <a:rPr lang="en-US" sz="2400" b="0" dirty="0"/>
              <a:t>5. Paste and send the response</a:t>
            </a:r>
            <a:br>
              <a:rPr lang="en-US" sz="2400" b="0" dirty="0"/>
            </a:br>
            <a:endParaRPr lang="en-US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2" name="Title 5"/>
          <p:cNvSpPr txBox="1"/>
          <p:nvPr/>
        </p:nvSpPr>
        <p:spPr>
          <a:xfrm>
            <a:off x="1661005" y="2037292"/>
            <a:ext cx="2347578" cy="16889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2060"/>
                </a:solidFill>
                <a:latin typeface="Lucida Calligraphy" panose="03010101010101010101" pitchFamily="66" charset="0"/>
              </a:rPr>
              <a:t>Steps Involved</a:t>
            </a:r>
            <a:br>
              <a:rPr lang="en-US" sz="2800" dirty="0">
                <a:solidFill>
                  <a:srgbClr val="002060"/>
                </a:solidFill>
                <a:latin typeface="Lucida Calligraphy" panose="03010101010101010101" pitchFamily="66" charset="0"/>
              </a:rPr>
            </a:br>
            <a:endParaRPr lang="en-US" sz="2800" dirty="0">
              <a:solidFill>
                <a:srgbClr val="002060"/>
              </a:solidFill>
              <a:latin typeface="Lucida Calligraphy" panose="03010101010101010101" pitchFamily="66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5720" y="707105"/>
            <a:ext cx="3994173" cy="2277580"/>
          </a:xfrm>
        </p:spPr>
        <p:txBody>
          <a:bodyPr/>
          <a:lstStyle/>
          <a:p>
            <a:r>
              <a:rPr lang="en-US" b="1" dirty="0"/>
              <a:t>Introduction to Gemini API &amp; API Keys</a:t>
            </a:r>
            <a:br>
              <a:rPr lang="en-US" dirty="0"/>
            </a:br>
            <a:endParaRPr lang="en-US" dirty="0"/>
          </a:p>
        </p:txBody>
      </p:sp>
      <p:pic>
        <p:nvPicPr>
          <p:cNvPr id="192" name="Picture Placeholder 191" descr="Abacus with solid fill"/>
          <p:cNvPicPr>
            <a:picLocks noGrp="1" noChangeAspect="1"/>
          </p:cNvPicPr>
          <p:nvPr>
            <p:ph type="pic" sz="quarter" idx="36"/>
          </p:nvPr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5182" r="5182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5271609" y="1025236"/>
            <a:ext cx="5162709" cy="1062182"/>
          </a:xfrm>
        </p:spPr>
        <p:txBody>
          <a:bodyPr/>
          <a:lstStyle/>
          <a:p>
            <a:r>
              <a:rPr lang="en-US" sz="2400" b="1" dirty="0"/>
              <a:t>What is OpenAI API?</a:t>
            </a:r>
            <a:endParaRPr lang="en-US" sz="2400" dirty="0"/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5301268" y="1712299"/>
            <a:ext cx="5162709" cy="117778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OpenAI API provides access to powerful language models like GPT-3.5 and GPT-4.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Used for various NLP tasks such as chatbots, text generation, and more.</a:t>
            </a:r>
            <a:endParaRPr lang="en-US" sz="1800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5271609" y="2984685"/>
            <a:ext cx="5162709" cy="802224"/>
          </a:xfrm>
        </p:spPr>
        <p:txBody>
          <a:bodyPr/>
          <a:lstStyle/>
          <a:p>
            <a:r>
              <a:rPr lang="en-US" sz="2400" b="1" dirty="0"/>
              <a:t>What are API Keys?</a:t>
            </a:r>
            <a:endParaRPr lang="en-US" sz="2400" dirty="0"/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API keys are unique credentials that allow secure access to OpenAI's services.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Required for authentication when making API requests.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Should be kept confidential to prevent unauthorized use.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96" name="Picture Placeholder 195" descr="Link with solid fill"/>
          <p:cNvPicPr>
            <a:picLocks noGrp="1" noChangeAspect="1"/>
          </p:cNvPicPr>
          <p:nvPr>
            <p:ph type="pic" sz="quarter" idx="38"/>
          </p:nvPr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8" r="2528"/>
          <a:stretch>
            <a:fillRect/>
          </a:stretch>
        </p:blipFill>
        <p:spPr>
          <a:xfrm>
            <a:off x="4764998" y="2890088"/>
            <a:ext cx="536270" cy="56588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780" y="2967023"/>
            <a:ext cx="2927928" cy="923951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Lucida Calligraphy" panose="03010101010101010101" pitchFamily="66" charset="0"/>
              </a:rPr>
              <a:t>Code Breakdown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</a:fld>
            <a:endParaRPr lang="en-US" altLang="zh-CN" noProof="0" dirty="0"/>
          </a:p>
        </p:txBody>
      </p:sp>
      <p:sp>
        <p:nvSpPr>
          <p:cNvPr id="6" name="Title 1"/>
          <p:cNvSpPr txBox="1"/>
          <p:nvPr/>
        </p:nvSpPr>
        <p:spPr>
          <a:xfrm>
            <a:off x="6622471" y="775855"/>
            <a:ext cx="4636655" cy="49137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26546" y="1905505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Clicking on the chat window using </a:t>
            </a:r>
            <a:r>
              <a:rPr lang="en-US" sz="2400" b="1" dirty="0" err="1"/>
              <a:t>PyAutoGUI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Selecting and copying the latest messages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Checking if the last message is from a specific sender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Generating a response with OpenAI API</a:t>
            </a:r>
            <a:endParaRPr lang="en-U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Pasting and sending the response</a:t>
            </a:r>
            <a:endParaRPr lang="en-US" sz="2400" b="1" dirty="0"/>
          </a:p>
          <a:p>
            <a:endParaRPr lang="en-US" sz="2400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758306"/>
          </a:xfrm>
        </p:spPr>
        <p:txBody>
          <a:bodyPr/>
          <a:lstStyle/>
          <a:p>
            <a:r>
              <a:rPr lang="en-US" b="1" dirty="0"/>
              <a:t>Key Code Snippets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</a:fld>
            <a:endParaRPr lang="en-US" altLang="zh-CN" dirty="0"/>
          </a:p>
        </p:txBody>
      </p:sp>
      <p:sp>
        <p:nvSpPr>
          <p:cNvPr id="11" name="TextBox 10"/>
          <p:cNvSpPr txBox="1"/>
          <p:nvPr/>
        </p:nvSpPr>
        <p:spPr>
          <a:xfrm>
            <a:off x="286327" y="1265382"/>
            <a:ext cx="555930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/>
              <a:t>Checking last sender:</a:t>
            </a:r>
            <a:endParaRPr lang="en-US" sz="2400" b="1" dirty="0"/>
          </a:p>
          <a:p>
            <a:pPr marL="342900" indent="-342900">
              <a:buAutoNum type="arabicPeriod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Microsoft YaHei" panose="020B0503020204020204" charset="-122"/>
              <a:cs typeface="Posterama" panose="020B0504020200020000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632" y="1727047"/>
            <a:ext cx="8628106" cy="260317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Microsoft YaHei" panose="020B0503020204020204" charset="-122"/>
            <a:cs typeface="Posterama" panose="020B0504020200020000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/>
</ds:datastoreItem>
</file>

<file path=customXml/itemProps2.xml><?xml version="1.0" encoding="utf-8"?>
<ds:datastoreItem xmlns:ds="http://schemas.openxmlformats.org/officeDocument/2006/customXml" ds:itemID="{45515263-A3DE-4193-B6AA-5C449C94519F}">
  <ds:schemaRefs/>
</ds:datastoreItem>
</file>

<file path=customXml/itemProps3.xml><?xml version="1.0" encoding="utf-8"?>
<ds:datastoreItem xmlns:ds="http://schemas.openxmlformats.org/officeDocument/2006/customXml" ds:itemID="{74CFA8B0-C7B8-4655-A378-2962C04794D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2341</Words>
  <Application>WPS Slides</Application>
  <PresentationFormat>Widescreen</PresentationFormat>
  <Paragraphs>166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SimSun</vt:lpstr>
      <vt:lpstr>Wingdings</vt:lpstr>
      <vt:lpstr>Posterama</vt:lpstr>
      <vt:lpstr>Microsoft YaHei</vt:lpstr>
      <vt:lpstr>Posterama Text SemiBold</vt:lpstr>
      <vt:lpstr>Abadi</vt:lpstr>
      <vt:lpstr>Lucida Calligraphy</vt:lpstr>
      <vt:lpstr>Calisto MT</vt:lpstr>
      <vt:lpstr>Brush Script MT</vt:lpstr>
      <vt:lpstr>Segoe Print</vt:lpstr>
      <vt:lpstr>Arial Unicode MS</vt:lpstr>
      <vt:lpstr>Posterama Text Black</vt:lpstr>
      <vt:lpstr>等线</vt:lpstr>
      <vt:lpstr>Calibri</vt:lpstr>
      <vt:lpstr>Custom​​</vt:lpstr>
      <vt:lpstr>AI Chatbot </vt:lpstr>
      <vt:lpstr>Meet our team</vt:lpstr>
      <vt:lpstr>Agenda</vt:lpstr>
      <vt:lpstr>Abstract </vt:lpstr>
      <vt:lpstr>Tools &amp; Libraries </vt:lpstr>
      <vt:lpstr>1. Open chat application 2. Copy latest chat messages 3. Analyze sender and message history 4. Generate a witty response using OpenAI 5. Paste and send the response </vt:lpstr>
      <vt:lpstr>Introduction to OpenAI API &amp; API Keys </vt:lpstr>
      <vt:lpstr>Code Breakdown </vt:lpstr>
      <vt:lpstr>Key Code Snippets </vt:lpstr>
      <vt:lpstr>PowerPoint 演示文稿</vt:lpstr>
      <vt:lpstr>Automation  in Action </vt:lpstr>
      <vt:lpstr>Challenges  &amp;  Considerations </vt:lpstr>
      <vt:lpstr>Future  Enhancements </vt:lpstr>
      <vt:lpstr>Conclusion 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Ashish Kumar Vishwakarma</dc:creator>
  <cp:lastModifiedBy>Ashish Vishwakarma</cp:lastModifiedBy>
  <cp:revision>9</cp:revision>
  <dcterms:created xsi:type="dcterms:W3CDTF">2025-03-27T13:41:00Z</dcterms:created>
  <dcterms:modified xsi:type="dcterms:W3CDTF">2025-04-18T07:51:32Z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E5C21651B7574C96B91E1B36710F1D24_12</vt:lpwstr>
  </property>
  <property fmtid="{D5CDD505-2E9C-101B-9397-08002B2CF9AE}" pid="4" name="KSOProductBuildVer">
    <vt:lpwstr>1033-12.2.0.20795</vt:lpwstr>
  </property>
</Properties>
</file>